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>
        <p:scale>
          <a:sx n="100" d="100"/>
          <a:sy n="100" d="100"/>
        </p:scale>
        <p:origin x="-1992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8C90A-E08F-4B27-80C6-E63F699045A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21918-B9B9-437F-BB85-133500024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90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0"/>
            <a:ext cx="7772400" cy="1470025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r>
              <a:rPr lang="en-US" sz="32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Danh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32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sách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32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dụng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32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cụ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32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không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32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được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32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sử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32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dụng</a:t>
            </a:r>
            <a:endParaRPr lang="en-US" sz="3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352800"/>
            <a:ext cx="6400800" cy="914400"/>
          </a:xfrm>
        </p:spPr>
        <p:txBody>
          <a:bodyPr>
            <a:prstTxWarp prst="textArchDown">
              <a:avLst/>
            </a:prstTxWarp>
          </a:bodyPr>
          <a:lstStyle/>
          <a:p>
            <a:r>
              <a:rPr lang="en-US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Thi</a:t>
            </a:r>
            <a:r>
              <a:rPr lang="en-US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học</a:t>
            </a:r>
            <a:r>
              <a:rPr lang="en-US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kỳ</a:t>
            </a:r>
            <a:r>
              <a:rPr lang="en-US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năm</a:t>
            </a:r>
            <a:r>
              <a:rPr lang="en-US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học</a:t>
            </a:r>
            <a:r>
              <a:rPr lang="en-US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2025</a:t>
            </a:r>
            <a:endParaRPr lang="en-US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Bài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hành</a:t>
            </a:r>
            <a:r>
              <a:rPr lang="en-US" dirty="0" smtClean="0"/>
              <a:t> </a:t>
            </a:r>
            <a:r>
              <a:rPr lang="en-US" dirty="0" err="1" smtClean="0"/>
              <a:t>powerpoint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31" y="0"/>
            <a:ext cx="20955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450378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1342076"/>
              </p:ext>
            </p:extLst>
          </p:nvPr>
        </p:nvGraphicFramePr>
        <p:xfrm>
          <a:off x="457200" y="2514600"/>
          <a:ext cx="82296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/>
                <a:gridCol w="2743200"/>
                <a:gridCol w="27432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STT</a:t>
                      </a:r>
                      <a:endParaRPr lang="en-US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Tên</a:t>
                      </a:r>
                      <a:endParaRPr lang="en-US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Mã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số</a:t>
                      </a:r>
                      <a:endParaRPr lang="en-US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Điện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thoại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5123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Laptop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5222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Đồng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hồ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thông</a:t>
                      </a:r>
                      <a:r>
                        <a:rPr lang="en-US" baseline="0" dirty="0" smtClean="0"/>
                        <a:t> minh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2431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31" y="0"/>
            <a:ext cx="20955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103982"/>
      </p:ext>
    </p:extLst>
  </p:cSld>
  <p:clrMapOvr>
    <a:masterClrMapping/>
  </p:clrMapOvr>
  <p:transition spd="slow" advClick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43</Words>
  <Application>Microsoft Office PowerPoint</Application>
  <PresentationFormat>On-screen Show (4:3)</PresentationFormat>
  <Paragraphs>20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Danh sách dụng cụ không được sử dụng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Danh sách dụng cụ không được sử dụng</dc:title>
  <dc:creator>Admin</dc:creator>
  <cp:lastModifiedBy>Admin</cp:lastModifiedBy>
  <cp:revision>6</cp:revision>
  <dcterms:created xsi:type="dcterms:W3CDTF">2006-08-16T00:00:00Z</dcterms:created>
  <dcterms:modified xsi:type="dcterms:W3CDTF">2026-01-18T02:10:05Z</dcterms:modified>
</cp:coreProperties>
</file>