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5C951-7832-4342-B895-09BAEAA3951E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vi-VN" smtClean="0"/>
              <a:t>PTIT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7947D-F04B-4A97-906F-1F1DAA647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3306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36926-9ECB-4367-9BE6-2FB67FAE214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vi-VN" smtClean="0"/>
              <a:t>PTIT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7485C-8674-43AD-8E08-91AEB2B0A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5358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vi-VN" smtClean="0"/>
              <a:t>PTIT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335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PTIT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72054" cy="106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3600"/>
            <a:ext cx="7040880" cy="1005840"/>
          </a:xfrm>
        </p:spPr>
        <p:txBody>
          <a:bodyPr>
            <a:prstTxWarp prst="textArchUp">
              <a:avLst/>
            </a:prstTxWarp>
          </a:bodyPr>
          <a:lstStyle/>
          <a:p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dụng</a:t>
            </a:r>
            <a:endParaRPr lang="en-US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>
            <a:prstTxWarp prst="textArchDown">
              <a:avLst/>
            </a:prstTxWarp>
          </a:bodyPr>
          <a:lstStyle/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kỳ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2025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lumMod val="50000"/>
                  <a:lumOff val="50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4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402715"/>
              </p:ext>
            </p:extLst>
          </p:nvPr>
        </p:nvGraphicFramePr>
        <p:xfrm>
          <a:off x="457200" y="1600200"/>
          <a:ext cx="8229600" cy="14833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STT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Tên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Mã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Điện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thoại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5123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Laptop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5222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Đồng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hồ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thông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minh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2431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Bài thực hành powerpoint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PTIT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6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44</Words>
  <Application>Microsoft Office PowerPoint</Application>
  <PresentationFormat>On-screen Show (4:3)</PresentationFormat>
  <Paragraphs>21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Danh sách dụng cụ không được sử dụng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Danh sách dụng cụ không được sử dụng</dc:title>
  <dc:creator>Admin</dc:creator>
  <cp:lastModifiedBy>Admin</cp:lastModifiedBy>
  <cp:revision>3</cp:revision>
  <dcterms:created xsi:type="dcterms:W3CDTF">2006-08-16T00:00:00Z</dcterms:created>
  <dcterms:modified xsi:type="dcterms:W3CDTF">2026-01-18T02:16:40Z</dcterms:modified>
</cp:coreProperties>
</file>