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30" autoAdjust="0"/>
  </p:normalViewPr>
  <p:slideViewPr>
    <p:cSldViewPr>
      <p:cViewPr>
        <p:scale>
          <a:sx n="90" d="100"/>
          <a:sy n="90" d="100"/>
        </p:scale>
        <p:origin x="-81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54BA-5C3E-4273-A2AF-4A4FC67B3053}" type="datetimeFigureOut">
              <a:rPr lang="en-US" smtClean="0"/>
              <a:pPr/>
              <a:t>13/6/2019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94AA-713C-4940-A58D-647A7C6657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i="1" dirty="0" smtClean="0">
                <a:solidFill>
                  <a:srgbClr val="0000FF"/>
                </a:solidFill>
              </a:rPr>
              <a:t>Idea Title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</a:t>
            </a:r>
            <a:r>
              <a:rPr lang="en-US" sz="2800" i="1" dirty="0" smtClean="0">
                <a:solidFill>
                  <a:srgbClr val="0000FF"/>
                </a:solidFill>
              </a:rPr>
              <a:t>Authors</a:t>
            </a:r>
            <a:r>
              <a:rPr lang="en-US" sz="2800" dirty="0" smtClean="0"/>
              <a:t>]</a:t>
            </a:r>
          </a:p>
          <a:p>
            <a:r>
              <a:rPr lang="en-US" sz="2800" dirty="0" smtClean="0"/>
              <a:t>[</a:t>
            </a:r>
            <a:r>
              <a:rPr lang="en-US" sz="2800" i="1" dirty="0">
                <a:solidFill>
                  <a:srgbClr val="0000FF"/>
                </a:solidFill>
              </a:rPr>
              <a:t>Affiliation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81000" y="762000"/>
            <a:ext cx="7696200" cy="769441"/>
          </a:xfrm>
          <a:prstGeom prst="rect">
            <a:avLst/>
          </a:prstGeom>
          <a:ln>
            <a:solidFill>
              <a:srgbClr val="C00000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100" i="1" dirty="0" smtClean="0">
                <a:solidFill>
                  <a:srgbClr val="C00000"/>
                </a:solidFill>
              </a:rPr>
              <a:t>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Replace the text in green with your information</a:t>
            </a:r>
          </a:p>
          <a:p>
            <a:pPr>
              <a:buFont typeface="Wingdings" pitchFamily="2" charset="2"/>
              <a:buChar char="v"/>
            </a:pP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Make it specific and concise as much as possible</a:t>
            </a:r>
          </a:p>
          <a:p>
            <a:pPr>
              <a:buFont typeface="Wingdings" pitchFamily="2" charset="2"/>
              <a:buChar char="v"/>
            </a:pP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Author can use their PPT template, however required information should fully follow the template</a:t>
            </a:r>
          </a:p>
          <a:p>
            <a:pPr>
              <a:buFont typeface="Wingdings" pitchFamily="2" charset="2"/>
              <a:buChar char="v"/>
            </a:pP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More information, aside from the required field should be added to make clear your proposal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Research team and their research background</a:t>
            </a:r>
            <a:r>
              <a:rPr lang="en-US" sz="2400" dirty="0" smtClean="0"/>
              <a:t>]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Describe here the concept of target product, using figures and diagram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pic>
        <p:nvPicPr>
          <p:cNvPr id="11266" name="Picture 2" descr="http://www.w3.org/TR/hnreq/hn-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667000"/>
            <a:ext cx="3788032" cy="2362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0" y="5181600"/>
            <a:ext cx="4267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Fig. 1. An example of system architecture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Describe here the key scenarios of target product, with emphasize on differentiation of your ideas</a:t>
            </a:r>
            <a:r>
              <a:rPr lang="en-US" sz="2400" dirty="0" smtClean="0"/>
              <a:t>]</a:t>
            </a:r>
            <a:endParaRPr lang="en-US" sz="2400" dirty="0"/>
          </a:p>
        </p:txBody>
      </p:sp>
      <p:pic>
        <p:nvPicPr>
          <p:cNvPr id="1026" name="Picture 2" descr="http://www.igrs.org/igrs/upload/fckeditor/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667000"/>
            <a:ext cx="4236154" cy="2895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67200" y="5715000"/>
            <a:ext cx="4267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Fig. 2. An example of system architecture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Describe current status of existing solutions and its technical approaches. </a:t>
            </a:r>
          </a:p>
          <a:p>
            <a:r>
              <a:rPr lang="en-US" sz="2400" i="1" dirty="0" smtClean="0">
                <a:solidFill>
                  <a:srgbClr val="0000FF"/>
                </a:solidFill>
              </a:rPr>
              <a:t>Then author should magnify differentiation of proposed approach to emphasize value of project</a:t>
            </a:r>
            <a:r>
              <a:rPr lang="en-US" sz="2400" dirty="0" smtClean="0">
                <a:solidFill>
                  <a:srgbClr val="0000FF"/>
                </a:solidFill>
              </a:rPr>
              <a:t>.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Describe current status proposal: concept / analyzing feasibility / feasibility analyzed / working sample (prototype)</a:t>
            </a:r>
            <a:r>
              <a:rPr lang="en-US" dirty="0" smtClean="0"/>
              <a:t>]</a:t>
            </a:r>
          </a:p>
          <a:p>
            <a:r>
              <a:rPr lang="en-US" dirty="0"/>
              <a:t>[</a:t>
            </a:r>
            <a:r>
              <a:rPr lang="en-US" sz="2400" i="1" dirty="0">
                <a:solidFill>
                  <a:srgbClr val="0000FF"/>
                </a:solidFill>
              </a:rPr>
              <a:t>Details </a:t>
            </a:r>
            <a:r>
              <a:rPr lang="en-US" sz="2400" i="1" dirty="0" smtClean="0">
                <a:solidFill>
                  <a:srgbClr val="0000FF"/>
                </a:solidFill>
              </a:rPr>
              <a:t>regarding </a:t>
            </a:r>
            <a:r>
              <a:rPr lang="en-US" sz="2400" i="1" dirty="0">
                <a:solidFill>
                  <a:srgbClr val="0000FF"/>
                </a:solidFill>
              </a:rPr>
              <a:t>your status above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Link to some work which are relevant to the proposed idea</a:t>
            </a:r>
            <a:r>
              <a:rPr lang="en-US" dirty="0" smtClean="0"/>
              <a:t>]</a:t>
            </a:r>
          </a:p>
          <a:p>
            <a:r>
              <a:rPr lang="en-US" dirty="0" smtClean="0"/>
              <a:t>[</a:t>
            </a:r>
            <a:r>
              <a:rPr lang="en-US" sz="2400" i="1" dirty="0" smtClean="0">
                <a:solidFill>
                  <a:srgbClr val="0000FF"/>
                </a:solidFill>
              </a:rPr>
              <a:t>List some highlight publications of the authors related to the proposed idea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213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[Idea Title]</vt:lpstr>
      <vt:lpstr>Introduction of Research Team</vt:lpstr>
      <vt:lpstr>Idea Concept</vt:lpstr>
      <vt:lpstr>User Scenarios</vt:lpstr>
      <vt:lpstr>Competitiveness</vt:lpstr>
      <vt:lpstr>Current status of proposal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[Idea Title]</dc:title>
  <dc:creator>sev_user</dc:creator>
  <cp:lastModifiedBy>USER</cp:lastModifiedBy>
  <cp:revision>13</cp:revision>
  <dcterms:created xsi:type="dcterms:W3CDTF">2015-01-02T07:07:19Z</dcterms:created>
  <dcterms:modified xsi:type="dcterms:W3CDTF">2019-06-13T03:20:27Z</dcterms:modified>
</cp:coreProperties>
</file>