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59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317C-E5CF-449D-B6FF-02FB8EF4356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6267-6592-46C4-8679-8CE4C4055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9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317C-E5CF-449D-B6FF-02FB8EF4356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6267-6592-46C4-8679-8CE4C4055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317C-E5CF-449D-B6FF-02FB8EF4356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6267-6592-46C4-8679-8CE4C4055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7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317C-E5CF-449D-B6FF-02FB8EF4356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6267-6592-46C4-8679-8CE4C4055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3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317C-E5CF-449D-B6FF-02FB8EF4356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6267-6592-46C4-8679-8CE4C4055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4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317C-E5CF-449D-B6FF-02FB8EF4356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6267-6592-46C4-8679-8CE4C4055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317C-E5CF-449D-B6FF-02FB8EF4356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6267-6592-46C4-8679-8CE4C4055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25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317C-E5CF-449D-B6FF-02FB8EF4356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6267-6592-46C4-8679-8CE4C4055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2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317C-E5CF-449D-B6FF-02FB8EF4356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6267-6592-46C4-8679-8CE4C4055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7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317C-E5CF-449D-B6FF-02FB8EF4356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6267-6592-46C4-8679-8CE4C4055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317C-E5CF-449D-B6FF-02FB8EF4356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6267-6592-46C4-8679-8CE4C4055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2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0317C-E5CF-449D-B6FF-02FB8EF4356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46267-6592-46C4-8679-8CE4C4055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8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ounded Rectangle 57"/>
          <p:cNvSpPr/>
          <p:nvPr/>
        </p:nvSpPr>
        <p:spPr>
          <a:xfrm>
            <a:off x="2871467" y="1113263"/>
            <a:ext cx="4304844" cy="596719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object 3"/>
          <p:cNvGrpSpPr/>
          <p:nvPr/>
        </p:nvGrpSpPr>
        <p:grpSpPr>
          <a:xfrm>
            <a:off x="6311800" y="1881280"/>
            <a:ext cx="1143635" cy="1143635"/>
            <a:chOff x="6289294" y="3549141"/>
            <a:chExt cx="1143635" cy="1143635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" name="object 4"/>
            <p:cNvSpPr/>
            <p:nvPr/>
          </p:nvSpPr>
          <p:spPr>
            <a:xfrm>
              <a:off x="6295644" y="3555491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565403" y="0"/>
                  </a:moveTo>
                  <a:lnTo>
                    <a:pt x="516614" y="2075"/>
                  </a:lnTo>
                  <a:lnTo>
                    <a:pt x="468978" y="8187"/>
                  </a:lnTo>
                  <a:lnTo>
                    <a:pt x="422665" y="18167"/>
                  </a:lnTo>
                  <a:lnTo>
                    <a:pt x="377844" y="31845"/>
                  </a:lnTo>
                  <a:lnTo>
                    <a:pt x="334686" y="49051"/>
                  </a:lnTo>
                  <a:lnTo>
                    <a:pt x="293360" y="69615"/>
                  </a:lnTo>
                  <a:lnTo>
                    <a:pt x="254034" y="93369"/>
                  </a:lnTo>
                  <a:lnTo>
                    <a:pt x="216881" y="120142"/>
                  </a:lnTo>
                  <a:lnTo>
                    <a:pt x="182067" y="149765"/>
                  </a:lnTo>
                  <a:lnTo>
                    <a:pt x="149765" y="182067"/>
                  </a:lnTo>
                  <a:lnTo>
                    <a:pt x="120142" y="216881"/>
                  </a:lnTo>
                  <a:lnTo>
                    <a:pt x="93369" y="254034"/>
                  </a:lnTo>
                  <a:lnTo>
                    <a:pt x="69615" y="293360"/>
                  </a:lnTo>
                  <a:lnTo>
                    <a:pt x="49051" y="334686"/>
                  </a:lnTo>
                  <a:lnTo>
                    <a:pt x="31845" y="377844"/>
                  </a:lnTo>
                  <a:lnTo>
                    <a:pt x="18167" y="422665"/>
                  </a:lnTo>
                  <a:lnTo>
                    <a:pt x="8187" y="468978"/>
                  </a:lnTo>
                  <a:lnTo>
                    <a:pt x="2075" y="516614"/>
                  </a:lnTo>
                  <a:lnTo>
                    <a:pt x="0" y="565404"/>
                  </a:lnTo>
                  <a:lnTo>
                    <a:pt x="2075" y="614193"/>
                  </a:lnTo>
                  <a:lnTo>
                    <a:pt x="8187" y="661829"/>
                  </a:lnTo>
                  <a:lnTo>
                    <a:pt x="18167" y="708142"/>
                  </a:lnTo>
                  <a:lnTo>
                    <a:pt x="31845" y="752963"/>
                  </a:lnTo>
                  <a:lnTo>
                    <a:pt x="49051" y="796121"/>
                  </a:lnTo>
                  <a:lnTo>
                    <a:pt x="69615" y="837447"/>
                  </a:lnTo>
                  <a:lnTo>
                    <a:pt x="93369" y="876773"/>
                  </a:lnTo>
                  <a:lnTo>
                    <a:pt x="120142" y="913926"/>
                  </a:lnTo>
                  <a:lnTo>
                    <a:pt x="149765" y="948740"/>
                  </a:lnTo>
                  <a:lnTo>
                    <a:pt x="182067" y="981042"/>
                  </a:lnTo>
                  <a:lnTo>
                    <a:pt x="216881" y="1010665"/>
                  </a:lnTo>
                  <a:lnTo>
                    <a:pt x="254034" y="1037438"/>
                  </a:lnTo>
                  <a:lnTo>
                    <a:pt x="293360" y="1061192"/>
                  </a:lnTo>
                  <a:lnTo>
                    <a:pt x="334686" y="1081756"/>
                  </a:lnTo>
                  <a:lnTo>
                    <a:pt x="377844" y="1098962"/>
                  </a:lnTo>
                  <a:lnTo>
                    <a:pt x="422665" y="1112640"/>
                  </a:lnTo>
                  <a:lnTo>
                    <a:pt x="468978" y="1122620"/>
                  </a:lnTo>
                  <a:lnTo>
                    <a:pt x="516614" y="1128732"/>
                  </a:lnTo>
                  <a:lnTo>
                    <a:pt x="565403" y="1130808"/>
                  </a:lnTo>
                  <a:lnTo>
                    <a:pt x="614193" y="1128732"/>
                  </a:lnTo>
                  <a:lnTo>
                    <a:pt x="661829" y="1122620"/>
                  </a:lnTo>
                  <a:lnTo>
                    <a:pt x="708142" y="1112640"/>
                  </a:lnTo>
                  <a:lnTo>
                    <a:pt x="752963" y="1098962"/>
                  </a:lnTo>
                  <a:lnTo>
                    <a:pt x="796121" y="1081756"/>
                  </a:lnTo>
                  <a:lnTo>
                    <a:pt x="837447" y="1061192"/>
                  </a:lnTo>
                  <a:lnTo>
                    <a:pt x="876773" y="1037438"/>
                  </a:lnTo>
                  <a:lnTo>
                    <a:pt x="913926" y="1010665"/>
                  </a:lnTo>
                  <a:lnTo>
                    <a:pt x="948740" y="981042"/>
                  </a:lnTo>
                  <a:lnTo>
                    <a:pt x="981042" y="948740"/>
                  </a:lnTo>
                  <a:lnTo>
                    <a:pt x="1010665" y="913926"/>
                  </a:lnTo>
                  <a:lnTo>
                    <a:pt x="1037438" y="876773"/>
                  </a:lnTo>
                  <a:lnTo>
                    <a:pt x="1061192" y="837447"/>
                  </a:lnTo>
                  <a:lnTo>
                    <a:pt x="1081756" y="796121"/>
                  </a:lnTo>
                  <a:lnTo>
                    <a:pt x="1098962" y="752963"/>
                  </a:lnTo>
                  <a:lnTo>
                    <a:pt x="1112640" y="708142"/>
                  </a:lnTo>
                  <a:lnTo>
                    <a:pt x="1122620" y="661829"/>
                  </a:lnTo>
                  <a:lnTo>
                    <a:pt x="1128732" y="614193"/>
                  </a:lnTo>
                  <a:lnTo>
                    <a:pt x="1130807" y="565404"/>
                  </a:lnTo>
                  <a:lnTo>
                    <a:pt x="1128732" y="516614"/>
                  </a:lnTo>
                  <a:lnTo>
                    <a:pt x="1122620" y="468978"/>
                  </a:lnTo>
                  <a:lnTo>
                    <a:pt x="1112640" y="422665"/>
                  </a:lnTo>
                  <a:lnTo>
                    <a:pt x="1098962" y="377844"/>
                  </a:lnTo>
                  <a:lnTo>
                    <a:pt x="1081756" y="334686"/>
                  </a:lnTo>
                  <a:lnTo>
                    <a:pt x="1061192" y="293360"/>
                  </a:lnTo>
                  <a:lnTo>
                    <a:pt x="1037438" y="254034"/>
                  </a:lnTo>
                  <a:lnTo>
                    <a:pt x="1010665" y="216881"/>
                  </a:lnTo>
                  <a:lnTo>
                    <a:pt x="981042" y="182067"/>
                  </a:lnTo>
                  <a:lnTo>
                    <a:pt x="948740" y="149765"/>
                  </a:lnTo>
                  <a:lnTo>
                    <a:pt x="913926" y="120142"/>
                  </a:lnTo>
                  <a:lnTo>
                    <a:pt x="876773" y="93369"/>
                  </a:lnTo>
                  <a:lnTo>
                    <a:pt x="837447" y="69615"/>
                  </a:lnTo>
                  <a:lnTo>
                    <a:pt x="796121" y="49051"/>
                  </a:lnTo>
                  <a:lnTo>
                    <a:pt x="752963" y="31845"/>
                  </a:lnTo>
                  <a:lnTo>
                    <a:pt x="708142" y="18167"/>
                  </a:lnTo>
                  <a:lnTo>
                    <a:pt x="661829" y="8187"/>
                  </a:lnTo>
                  <a:lnTo>
                    <a:pt x="614193" y="2075"/>
                  </a:lnTo>
                  <a:lnTo>
                    <a:pt x="56540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object 5"/>
            <p:cNvSpPr/>
            <p:nvPr/>
          </p:nvSpPr>
          <p:spPr>
            <a:xfrm>
              <a:off x="6295644" y="3555491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0" y="565404"/>
                  </a:moveTo>
                  <a:lnTo>
                    <a:pt x="2075" y="516614"/>
                  </a:lnTo>
                  <a:lnTo>
                    <a:pt x="8187" y="468978"/>
                  </a:lnTo>
                  <a:lnTo>
                    <a:pt x="18167" y="422665"/>
                  </a:lnTo>
                  <a:lnTo>
                    <a:pt x="31845" y="377844"/>
                  </a:lnTo>
                  <a:lnTo>
                    <a:pt x="49051" y="334686"/>
                  </a:lnTo>
                  <a:lnTo>
                    <a:pt x="69615" y="293360"/>
                  </a:lnTo>
                  <a:lnTo>
                    <a:pt x="93369" y="254034"/>
                  </a:lnTo>
                  <a:lnTo>
                    <a:pt x="120142" y="216881"/>
                  </a:lnTo>
                  <a:lnTo>
                    <a:pt x="149765" y="182067"/>
                  </a:lnTo>
                  <a:lnTo>
                    <a:pt x="182067" y="149765"/>
                  </a:lnTo>
                  <a:lnTo>
                    <a:pt x="216881" y="120142"/>
                  </a:lnTo>
                  <a:lnTo>
                    <a:pt x="254034" y="93369"/>
                  </a:lnTo>
                  <a:lnTo>
                    <a:pt x="293360" y="69615"/>
                  </a:lnTo>
                  <a:lnTo>
                    <a:pt x="334686" y="49051"/>
                  </a:lnTo>
                  <a:lnTo>
                    <a:pt x="377844" y="31845"/>
                  </a:lnTo>
                  <a:lnTo>
                    <a:pt x="422665" y="18167"/>
                  </a:lnTo>
                  <a:lnTo>
                    <a:pt x="468978" y="8187"/>
                  </a:lnTo>
                  <a:lnTo>
                    <a:pt x="516614" y="2075"/>
                  </a:lnTo>
                  <a:lnTo>
                    <a:pt x="565403" y="0"/>
                  </a:lnTo>
                  <a:lnTo>
                    <a:pt x="614193" y="2075"/>
                  </a:lnTo>
                  <a:lnTo>
                    <a:pt x="661829" y="8187"/>
                  </a:lnTo>
                  <a:lnTo>
                    <a:pt x="708142" y="18167"/>
                  </a:lnTo>
                  <a:lnTo>
                    <a:pt x="752963" y="31845"/>
                  </a:lnTo>
                  <a:lnTo>
                    <a:pt x="796121" y="49051"/>
                  </a:lnTo>
                  <a:lnTo>
                    <a:pt x="837447" y="69615"/>
                  </a:lnTo>
                  <a:lnTo>
                    <a:pt x="876773" y="93369"/>
                  </a:lnTo>
                  <a:lnTo>
                    <a:pt x="913926" y="120142"/>
                  </a:lnTo>
                  <a:lnTo>
                    <a:pt x="948740" y="149765"/>
                  </a:lnTo>
                  <a:lnTo>
                    <a:pt x="981042" y="182067"/>
                  </a:lnTo>
                  <a:lnTo>
                    <a:pt x="1010665" y="216881"/>
                  </a:lnTo>
                  <a:lnTo>
                    <a:pt x="1037438" y="254034"/>
                  </a:lnTo>
                  <a:lnTo>
                    <a:pt x="1061192" y="293360"/>
                  </a:lnTo>
                  <a:lnTo>
                    <a:pt x="1081756" y="334686"/>
                  </a:lnTo>
                  <a:lnTo>
                    <a:pt x="1098962" y="377844"/>
                  </a:lnTo>
                  <a:lnTo>
                    <a:pt x="1112640" y="422665"/>
                  </a:lnTo>
                  <a:lnTo>
                    <a:pt x="1122620" y="468978"/>
                  </a:lnTo>
                  <a:lnTo>
                    <a:pt x="1128732" y="516614"/>
                  </a:lnTo>
                  <a:lnTo>
                    <a:pt x="1130807" y="565404"/>
                  </a:lnTo>
                  <a:lnTo>
                    <a:pt x="1128732" y="614193"/>
                  </a:lnTo>
                  <a:lnTo>
                    <a:pt x="1122620" y="661829"/>
                  </a:lnTo>
                  <a:lnTo>
                    <a:pt x="1112640" y="708142"/>
                  </a:lnTo>
                  <a:lnTo>
                    <a:pt x="1098962" y="752963"/>
                  </a:lnTo>
                  <a:lnTo>
                    <a:pt x="1081756" y="796121"/>
                  </a:lnTo>
                  <a:lnTo>
                    <a:pt x="1061192" y="837447"/>
                  </a:lnTo>
                  <a:lnTo>
                    <a:pt x="1037438" y="876773"/>
                  </a:lnTo>
                  <a:lnTo>
                    <a:pt x="1010665" y="913926"/>
                  </a:lnTo>
                  <a:lnTo>
                    <a:pt x="981042" y="948740"/>
                  </a:lnTo>
                  <a:lnTo>
                    <a:pt x="948740" y="981042"/>
                  </a:lnTo>
                  <a:lnTo>
                    <a:pt x="913926" y="1010665"/>
                  </a:lnTo>
                  <a:lnTo>
                    <a:pt x="876773" y="1037438"/>
                  </a:lnTo>
                  <a:lnTo>
                    <a:pt x="837447" y="1061192"/>
                  </a:lnTo>
                  <a:lnTo>
                    <a:pt x="796121" y="1081756"/>
                  </a:lnTo>
                  <a:lnTo>
                    <a:pt x="752963" y="1098962"/>
                  </a:lnTo>
                  <a:lnTo>
                    <a:pt x="708142" y="1112640"/>
                  </a:lnTo>
                  <a:lnTo>
                    <a:pt x="661829" y="1122620"/>
                  </a:lnTo>
                  <a:lnTo>
                    <a:pt x="614193" y="1128732"/>
                  </a:lnTo>
                  <a:lnTo>
                    <a:pt x="565403" y="1130808"/>
                  </a:lnTo>
                  <a:lnTo>
                    <a:pt x="516614" y="1128732"/>
                  </a:lnTo>
                  <a:lnTo>
                    <a:pt x="468978" y="1122620"/>
                  </a:lnTo>
                  <a:lnTo>
                    <a:pt x="422665" y="1112640"/>
                  </a:lnTo>
                  <a:lnTo>
                    <a:pt x="377844" y="1098962"/>
                  </a:lnTo>
                  <a:lnTo>
                    <a:pt x="334686" y="1081756"/>
                  </a:lnTo>
                  <a:lnTo>
                    <a:pt x="293360" y="1061192"/>
                  </a:lnTo>
                  <a:lnTo>
                    <a:pt x="254034" y="1037438"/>
                  </a:lnTo>
                  <a:lnTo>
                    <a:pt x="216881" y="1010665"/>
                  </a:lnTo>
                  <a:lnTo>
                    <a:pt x="182067" y="981042"/>
                  </a:lnTo>
                  <a:lnTo>
                    <a:pt x="149765" y="948740"/>
                  </a:lnTo>
                  <a:lnTo>
                    <a:pt x="120142" y="913926"/>
                  </a:lnTo>
                  <a:lnTo>
                    <a:pt x="93369" y="876773"/>
                  </a:lnTo>
                  <a:lnTo>
                    <a:pt x="69615" y="837447"/>
                  </a:lnTo>
                  <a:lnTo>
                    <a:pt x="49051" y="796121"/>
                  </a:lnTo>
                  <a:lnTo>
                    <a:pt x="31845" y="752963"/>
                  </a:lnTo>
                  <a:lnTo>
                    <a:pt x="18167" y="708142"/>
                  </a:lnTo>
                  <a:lnTo>
                    <a:pt x="8187" y="661829"/>
                  </a:lnTo>
                  <a:lnTo>
                    <a:pt x="2075" y="614193"/>
                  </a:lnTo>
                  <a:lnTo>
                    <a:pt x="0" y="565404"/>
                  </a:lnTo>
                  <a:close/>
                </a:path>
              </a:pathLst>
            </a:custGeom>
            <a:ln w="12192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2871467" y="140376"/>
            <a:ext cx="8756903" cy="838200"/>
          </a:xfrm>
          <a:prstGeom prst="rect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2"/>
          <p:cNvSpPr txBox="1"/>
          <p:nvPr/>
        </p:nvSpPr>
        <p:spPr>
          <a:xfrm>
            <a:off x="6495314" y="2243564"/>
            <a:ext cx="776605" cy="541174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48895" marR="41275" indent="8890">
              <a:lnSpc>
                <a:spcPts val="1340"/>
              </a:lnSpc>
              <a:spcBef>
                <a:spcPts val="320"/>
              </a:spcBef>
            </a:pPr>
            <a:r>
              <a:rPr sz="13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</a:t>
            </a:r>
            <a:r>
              <a:rPr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</a:t>
            </a:r>
            <a:r>
              <a:rPr sz="1300" b="1" spc="-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sz="1300" b="1" spc="-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37,2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endParaRPr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object 7"/>
          <p:cNvGrpSpPr/>
          <p:nvPr/>
        </p:nvGrpSpPr>
        <p:grpSpPr>
          <a:xfrm>
            <a:off x="6341947" y="4158984"/>
            <a:ext cx="1143635" cy="1143635"/>
            <a:chOff x="6193282" y="4881117"/>
            <a:chExt cx="1143635" cy="1143635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2" name="object 8"/>
            <p:cNvSpPr/>
            <p:nvPr/>
          </p:nvSpPr>
          <p:spPr>
            <a:xfrm>
              <a:off x="6199632" y="4887467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565403" y="0"/>
                  </a:moveTo>
                  <a:lnTo>
                    <a:pt x="516614" y="2075"/>
                  </a:lnTo>
                  <a:lnTo>
                    <a:pt x="468978" y="8187"/>
                  </a:lnTo>
                  <a:lnTo>
                    <a:pt x="422665" y="18167"/>
                  </a:lnTo>
                  <a:lnTo>
                    <a:pt x="377844" y="31845"/>
                  </a:lnTo>
                  <a:lnTo>
                    <a:pt x="334686" y="49051"/>
                  </a:lnTo>
                  <a:lnTo>
                    <a:pt x="293360" y="69615"/>
                  </a:lnTo>
                  <a:lnTo>
                    <a:pt x="254034" y="93369"/>
                  </a:lnTo>
                  <a:lnTo>
                    <a:pt x="216881" y="120142"/>
                  </a:lnTo>
                  <a:lnTo>
                    <a:pt x="182067" y="149765"/>
                  </a:lnTo>
                  <a:lnTo>
                    <a:pt x="149765" y="182067"/>
                  </a:lnTo>
                  <a:lnTo>
                    <a:pt x="120142" y="216881"/>
                  </a:lnTo>
                  <a:lnTo>
                    <a:pt x="93369" y="254034"/>
                  </a:lnTo>
                  <a:lnTo>
                    <a:pt x="69615" y="293360"/>
                  </a:lnTo>
                  <a:lnTo>
                    <a:pt x="49051" y="334686"/>
                  </a:lnTo>
                  <a:lnTo>
                    <a:pt x="31845" y="377844"/>
                  </a:lnTo>
                  <a:lnTo>
                    <a:pt x="18167" y="422665"/>
                  </a:lnTo>
                  <a:lnTo>
                    <a:pt x="8187" y="468978"/>
                  </a:lnTo>
                  <a:lnTo>
                    <a:pt x="2075" y="516614"/>
                  </a:lnTo>
                  <a:lnTo>
                    <a:pt x="0" y="565403"/>
                  </a:lnTo>
                  <a:lnTo>
                    <a:pt x="2075" y="614189"/>
                  </a:lnTo>
                  <a:lnTo>
                    <a:pt x="8187" y="661822"/>
                  </a:lnTo>
                  <a:lnTo>
                    <a:pt x="18167" y="708133"/>
                  </a:lnTo>
                  <a:lnTo>
                    <a:pt x="31845" y="752953"/>
                  </a:lnTo>
                  <a:lnTo>
                    <a:pt x="49051" y="796110"/>
                  </a:lnTo>
                  <a:lnTo>
                    <a:pt x="69615" y="837436"/>
                  </a:lnTo>
                  <a:lnTo>
                    <a:pt x="93369" y="876761"/>
                  </a:lnTo>
                  <a:lnTo>
                    <a:pt x="120142" y="913916"/>
                  </a:lnTo>
                  <a:lnTo>
                    <a:pt x="149765" y="948730"/>
                  </a:lnTo>
                  <a:lnTo>
                    <a:pt x="182067" y="981033"/>
                  </a:lnTo>
                  <a:lnTo>
                    <a:pt x="216881" y="1010657"/>
                  </a:lnTo>
                  <a:lnTo>
                    <a:pt x="254034" y="1037431"/>
                  </a:lnTo>
                  <a:lnTo>
                    <a:pt x="293360" y="1061186"/>
                  </a:lnTo>
                  <a:lnTo>
                    <a:pt x="334686" y="1081752"/>
                  </a:lnTo>
                  <a:lnTo>
                    <a:pt x="377844" y="1098960"/>
                  </a:lnTo>
                  <a:lnTo>
                    <a:pt x="422665" y="1112639"/>
                  </a:lnTo>
                  <a:lnTo>
                    <a:pt x="468978" y="1122619"/>
                  </a:lnTo>
                  <a:lnTo>
                    <a:pt x="516614" y="1128732"/>
                  </a:lnTo>
                  <a:lnTo>
                    <a:pt x="565403" y="1130807"/>
                  </a:lnTo>
                  <a:lnTo>
                    <a:pt x="614193" y="1128732"/>
                  </a:lnTo>
                  <a:lnTo>
                    <a:pt x="661829" y="1122619"/>
                  </a:lnTo>
                  <a:lnTo>
                    <a:pt x="708142" y="1112639"/>
                  </a:lnTo>
                  <a:lnTo>
                    <a:pt x="752963" y="1098960"/>
                  </a:lnTo>
                  <a:lnTo>
                    <a:pt x="796121" y="1081752"/>
                  </a:lnTo>
                  <a:lnTo>
                    <a:pt x="837447" y="1061186"/>
                  </a:lnTo>
                  <a:lnTo>
                    <a:pt x="876773" y="1037431"/>
                  </a:lnTo>
                  <a:lnTo>
                    <a:pt x="913926" y="1010657"/>
                  </a:lnTo>
                  <a:lnTo>
                    <a:pt x="948740" y="981033"/>
                  </a:lnTo>
                  <a:lnTo>
                    <a:pt x="981042" y="948730"/>
                  </a:lnTo>
                  <a:lnTo>
                    <a:pt x="1010665" y="913916"/>
                  </a:lnTo>
                  <a:lnTo>
                    <a:pt x="1037438" y="876761"/>
                  </a:lnTo>
                  <a:lnTo>
                    <a:pt x="1061192" y="837436"/>
                  </a:lnTo>
                  <a:lnTo>
                    <a:pt x="1081756" y="796110"/>
                  </a:lnTo>
                  <a:lnTo>
                    <a:pt x="1098962" y="752953"/>
                  </a:lnTo>
                  <a:lnTo>
                    <a:pt x="1112640" y="708133"/>
                  </a:lnTo>
                  <a:lnTo>
                    <a:pt x="1122620" y="661822"/>
                  </a:lnTo>
                  <a:lnTo>
                    <a:pt x="1128732" y="614189"/>
                  </a:lnTo>
                  <a:lnTo>
                    <a:pt x="1130808" y="565403"/>
                  </a:lnTo>
                  <a:lnTo>
                    <a:pt x="1128732" y="516614"/>
                  </a:lnTo>
                  <a:lnTo>
                    <a:pt x="1122620" y="468978"/>
                  </a:lnTo>
                  <a:lnTo>
                    <a:pt x="1112640" y="422665"/>
                  </a:lnTo>
                  <a:lnTo>
                    <a:pt x="1098962" y="377844"/>
                  </a:lnTo>
                  <a:lnTo>
                    <a:pt x="1081756" y="334686"/>
                  </a:lnTo>
                  <a:lnTo>
                    <a:pt x="1061192" y="293360"/>
                  </a:lnTo>
                  <a:lnTo>
                    <a:pt x="1037438" y="254034"/>
                  </a:lnTo>
                  <a:lnTo>
                    <a:pt x="1010665" y="216881"/>
                  </a:lnTo>
                  <a:lnTo>
                    <a:pt x="981042" y="182067"/>
                  </a:lnTo>
                  <a:lnTo>
                    <a:pt x="948740" y="149765"/>
                  </a:lnTo>
                  <a:lnTo>
                    <a:pt x="913926" y="120142"/>
                  </a:lnTo>
                  <a:lnTo>
                    <a:pt x="876773" y="93369"/>
                  </a:lnTo>
                  <a:lnTo>
                    <a:pt x="837447" y="69615"/>
                  </a:lnTo>
                  <a:lnTo>
                    <a:pt x="796121" y="49051"/>
                  </a:lnTo>
                  <a:lnTo>
                    <a:pt x="752963" y="31845"/>
                  </a:lnTo>
                  <a:lnTo>
                    <a:pt x="708142" y="18167"/>
                  </a:lnTo>
                  <a:lnTo>
                    <a:pt x="661829" y="8187"/>
                  </a:lnTo>
                  <a:lnTo>
                    <a:pt x="614193" y="2075"/>
                  </a:lnTo>
                  <a:lnTo>
                    <a:pt x="565403" y="0"/>
                  </a:lnTo>
                  <a:close/>
                </a:path>
              </a:pathLst>
            </a:custGeom>
            <a:solidFill>
              <a:srgbClr val="00AF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bject 9"/>
            <p:cNvSpPr/>
            <p:nvPr/>
          </p:nvSpPr>
          <p:spPr>
            <a:xfrm>
              <a:off x="6199632" y="4887467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0" y="565403"/>
                  </a:moveTo>
                  <a:lnTo>
                    <a:pt x="2075" y="516614"/>
                  </a:lnTo>
                  <a:lnTo>
                    <a:pt x="8187" y="468978"/>
                  </a:lnTo>
                  <a:lnTo>
                    <a:pt x="18167" y="422665"/>
                  </a:lnTo>
                  <a:lnTo>
                    <a:pt x="31845" y="377844"/>
                  </a:lnTo>
                  <a:lnTo>
                    <a:pt x="49051" y="334686"/>
                  </a:lnTo>
                  <a:lnTo>
                    <a:pt x="69615" y="293360"/>
                  </a:lnTo>
                  <a:lnTo>
                    <a:pt x="93369" y="254034"/>
                  </a:lnTo>
                  <a:lnTo>
                    <a:pt x="120142" y="216881"/>
                  </a:lnTo>
                  <a:lnTo>
                    <a:pt x="149765" y="182067"/>
                  </a:lnTo>
                  <a:lnTo>
                    <a:pt x="182067" y="149765"/>
                  </a:lnTo>
                  <a:lnTo>
                    <a:pt x="216881" y="120142"/>
                  </a:lnTo>
                  <a:lnTo>
                    <a:pt x="254034" y="93369"/>
                  </a:lnTo>
                  <a:lnTo>
                    <a:pt x="293360" y="69615"/>
                  </a:lnTo>
                  <a:lnTo>
                    <a:pt x="334686" y="49051"/>
                  </a:lnTo>
                  <a:lnTo>
                    <a:pt x="377844" y="31845"/>
                  </a:lnTo>
                  <a:lnTo>
                    <a:pt x="422665" y="18167"/>
                  </a:lnTo>
                  <a:lnTo>
                    <a:pt x="468978" y="8187"/>
                  </a:lnTo>
                  <a:lnTo>
                    <a:pt x="516614" y="2075"/>
                  </a:lnTo>
                  <a:lnTo>
                    <a:pt x="565403" y="0"/>
                  </a:lnTo>
                  <a:lnTo>
                    <a:pt x="614193" y="2075"/>
                  </a:lnTo>
                  <a:lnTo>
                    <a:pt x="661829" y="8187"/>
                  </a:lnTo>
                  <a:lnTo>
                    <a:pt x="708142" y="18167"/>
                  </a:lnTo>
                  <a:lnTo>
                    <a:pt x="752963" y="31845"/>
                  </a:lnTo>
                  <a:lnTo>
                    <a:pt x="796121" y="49051"/>
                  </a:lnTo>
                  <a:lnTo>
                    <a:pt x="837447" y="69615"/>
                  </a:lnTo>
                  <a:lnTo>
                    <a:pt x="876773" y="93369"/>
                  </a:lnTo>
                  <a:lnTo>
                    <a:pt x="913926" y="120142"/>
                  </a:lnTo>
                  <a:lnTo>
                    <a:pt x="948740" y="149765"/>
                  </a:lnTo>
                  <a:lnTo>
                    <a:pt x="981042" y="182067"/>
                  </a:lnTo>
                  <a:lnTo>
                    <a:pt x="1010665" y="216881"/>
                  </a:lnTo>
                  <a:lnTo>
                    <a:pt x="1037438" y="254034"/>
                  </a:lnTo>
                  <a:lnTo>
                    <a:pt x="1061192" y="293360"/>
                  </a:lnTo>
                  <a:lnTo>
                    <a:pt x="1081756" y="334686"/>
                  </a:lnTo>
                  <a:lnTo>
                    <a:pt x="1098962" y="377844"/>
                  </a:lnTo>
                  <a:lnTo>
                    <a:pt x="1112640" y="422665"/>
                  </a:lnTo>
                  <a:lnTo>
                    <a:pt x="1122620" y="468978"/>
                  </a:lnTo>
                  <a:lnTo>
                    <a:pt x="1128732" y="516614"/>
                  </a:lnTo>
                  <a:lnTo>
                    <a:pt x="1130808" y="565403"/>
                  </a:lnTo>
                  <a:lnTo>
                    <a:pt x="1128732" y="614189"/>
                  </a:lnTo>
                  <a:lnTo>
                    <a:pt x="1122620" y="661822"/>
                  </a:lnTo>
                  <a:lnTo>
                    <a:pt x="1112640" y="708133"/>
                  </a:lnTo>
                  <a:lnTo>
                    <a:pt x="1098962" y="752953"/>
                  </a:lnTo>
                  <a:lnTo>
                    <a:pt x="1081756" y="796110"/>
                  </a:lnTo>
                  <a:lnTo>
                    <a:pt x="1061192" y="837436"/>
                  </a:lnTo>
                  <a:lnTo>
                    <a:pt x="1037438" y="876761"/>
                  </a:lnTo>
                  <a:lnTo>
                    <a:pt x="1010665" y="913916"/>
                  </a:lnTo>
                  <a:lnTo>
                    <a:pt x="981042" y="948730"/>
                  </a:lnTo>
                  <a:lnTo>
                    <a:pt x="948740" y="981033"/>
                  </a:lnTo>
                  <a:lnTo>
                    <a:pt x="913926" y="1010657"/>
                  </a:lnTo>
                  <a:lnTo>
                    <a:pt x="876773" y="1037431"/>
                  </a:lnTo>
                  <a:lnTo>
                    <a:pt x="837447" y="1061186"/>
                  </a:lnTo>
                  <a:lnTo>
                    <a:pt x="796121" y="1081752"/>
                  </a:lnTo>
                  <a:lnTo>
                    <a:pt x="752963" y="1098960"/>
                  </a:lnTo>
                  <a:lnTo>
                    <a:pt x="708142" y="1112639"/>
                  </a:lnTo>
                  <a:lnTo>
                    <a:pt x="661829" y="1122619"/>
                  </a:lnTo>
                  <a:lnTo>
                    <a:pt x="614193" y="1128732"/>
                  </a:lnTo>
                  <a:lnTo>
                    <a:pt x="565403" y="1130807"/>
                  </a:lnTo>
                  <a:lnTo>
                    <a:pt x="516614" y="1128732"/>
                  </a:lnTo>
                  <a:lnTo>
                    <a:pt x="468978" y="1122619"/>
                  </a:lnTo>
                  <a:lnTo>
                    <a:pt x="422665" y="1112639"/>
                  </a:lnTo>
                  <a:lnTo>
                    <a:pt x="377844" y="1098960"/>
                  </a:lnTo>
                  <a:lnTo>
                    <a:pt x="334686" y="1081752"/>
                  </a:lnTo>
                  <a:lnTo>
                    <a:pt x="293360" y="1061186"/>
                  </a:lnTo>
                  <a:lnTo>
                    <a:pt x="254034" y="1037431"/>
                  </a:lnTo>
                  <a:lnTo>
                    <a:pt x="216881" y="1010657"/>
                  </a:lnTo>
                  <a:lnTo>
                    <a:pt x="182067" y="981033"/>
                  </a:lnTo>
                  <a:lnTo>
                    <a:pt x="149765" y="948730"/>
                  </a:lnTo>
                  <a:lnTo>
                    <a:pt x="120142" y="913916"/>
                  </a:lnTo>
                  <a:lnTo>
                    <a:pt x="93369" y="876761"/>
                  </a:lnTo>
                  <a:lnTo>
                    <a:pt x="69615" y="837436"/>
                  </a:lnTo>
                  <a:lnTo>
                    <a:pt x="49051" y="796110"/>
                  </a:lnTo>
                  <a:lnTo>
                    <a:pt x="31845" y="752953"/>
                  </a:lnTo>
                  <a:lnTo>
                    <a:pt x="18167" y="708133"/>
                  </a:lnTo>
                  <a:lnTo>
                    <a:pt x="8187" y="661822"/>
                  </a:lnTo>
                  <a:lnTo>
                    <a:pt x="2075" y="614189"/>
                  </a:lnTo>
                  <a:lnTo>
                    <a:pt x="0" y="565403"/>
                  </a:lnTo>
                  <a:close/>
                </a:path>
              </a:pathLst>
            </a:custGeom>
            <a:ln w="12192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object 10"/>
          <p:cNvSpPr txBox="1"/>
          <p:nvPr/>
        </p:nvSpPr>
        <p:spPr>
          <a:xfrm>
            <a:off x="6545464" y="4390055"/>
            <a:ext cx="736600" cy="620683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ctr">
              <a:lnSpc>
                <a:spcPts val="1450"/>
              </a:lnSpc>
              <a:spcBef>
                <a:spcPts val="340"/>
              </a:spcBef>
            </a:pP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sz="1400" b="1" spc="-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</a:t>
            </a:r>
            <a:r>
              <a:rPr sz="1400" b="1" spc="-3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37,2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8100256" y="4354628"/>
            <a:ext cx="2157597" cy="751299"/>
            <a:chOff x="7793481" y="5179821"/>
            <a:chExt cx="2640330" cy="1162050"/>
          </a:xfrm>
        </p:grpSpPr>
        <p:sp>
          <p:nvSpPr>
            <p:cNvPr id="16" name="object 16"/>
            <p:cNvSpPr/>
            <p:nvPr/>
          </p:nvSpPr>
          <p:spPr>
            <a:xfrm>
              <a:off x="7799831" y="5186171"/>
              <a:ext cx="2627630" cy="1149350"/>
            </a:xfrm>
            <a:custGeom>
              <a:avLst/>
              <a:gdLst/>
              <a:ahLst/>
              <a:cxnLst/>
              <a:rect l="l" t="t" r="r" b="b"/>
              <a:pathLst>
                <a:path w="2627629" h="1149350">
                  <a:moveTo>
                    <a:pt x="2627376" y="0"/>
                  </a:moveTo>
                  <a:lnTo>
                    <a:pt x="191516" y="0"/>
                  </a:lnTo>
                  <a:lnTo>
                    <a:pt x="147596" y="5057"/>
                  </a:lnTo>
                  <a:lnTo>
                    <a:pt x="107283" y="19462"/>
                  </a:lnTo>
                  <a:lnTo>
                    <a:pt x="71724" y="42067"/>
                  </a:lnTo>
                  <a:lnTo>
                    <a:pt x="42067" y="71724"/>
                  </a:lnTo>
                  <a:lnTo>
                    <a:pt x="19462" y="107283"/>
                  </a:lnTo>
                  <a:lnTo>
                    <a:pt x="5057" y="147596"/>
                  </a:lnTo>
                  <a:lnTo>
                    <a:pt x="0" y="191515"/>
                  </a:lnTo>
                  <a:lnTo>
                    <a:pt x="0" y="1149095"/>
                  </a:lnTo>
                  <a:lnTo>
                    <a:pt x="2435860" y="1149095"/>
                  </a:lnTo>
                  <a:lnTo>
                    <a:pt x="2479779" y="1144037"/>
                  </a:lnTo>
                  <a:lnTo>
                    <a:pt x="2520092" y="1129629"/>
                  </a:lnTo>
                  <a:lnTo>
                    <a:pt x="2555651" y="1107020"/>
                  </a:lnTo>
                  <a:lnTo>
                    <a:pt x="2585308" y="1077361"/>
                  </a:lnTo>
                  <a:lnTo>
                    <a:pt x="2607913" y="1041801"/>
                  </a:lnTo>
                  <a:lnTo>
                    <a:pt x="2622318" y="1001491"/>
                  </a:lnTo>
                  <a:lnTo>
                    <a:pt x="2627376" y="957579"/>
                  </a:lnTo>
                  <a:lnTo>
                    <a:pt x="262737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7799831" y="5186171"/>
              <a:ext cx="2627630" cy="1149350"/>
            </a:xfrm>
            <a:custGeom>
              <a:avLst/>
              <a:gdLst/>
              <a:ahLst/>
              <a:cxnLst/>
              <a:rect l="l" t="t" r="r" b="b"/>
              <a:pathLst>
                <a:path w="2627629" h="1149350">
                  <a:moveTo>
                    <a:pt x="191516" y="0"/>
                  </a:moveTo>
                  <a:lnTo>
                    <a:pt x="2627376" y="0"/>
                  </a:lnTo>
                  <a:lnTo>
                    <a:pt x="2627376" y="957579"/>
                  </a:lnTo>
                  <a:lnTo>
                    <a:pt x="2622318" y="1001491"/>
                  </a:lnTo>
                  <a:lnTo>
                    <a:pt x="2607913" y="1041801"/>
                  </a:lnTo>
                  <a:lnTo>
                    <a:pt x="2585308" y="1077361"/>
                  </a:lnTo>
                  <a:lnTo>
                    <a:pt x="2555651" y="1107020"/>
                  </a:lnTo>
                  <a:lnTo>
                    <a:pt x="2520092" y="1129629"/>
                  </a:lnTo>
                  <a:lnTo>
                    <a:pt x="2479779" y="1144037"/>
                  </a:lnTo>
                  <a:lnTo>
                    <a:pt x="2435860" y="1149095"/>
                  </a:lnTo>
                  <a:lnTo>
                    <a:pt x="0" y="1149095"/>
                  </a:lnTo>
                  <a:lnTo>
                    <a:pt x="0" y="191515"/>
                  </a:lnTo>
                  <a:lnTo>
                    <a:pt x="5057" y="147596"/>
                  </a:lnTo>
                  <a:lnTo>
                    <a:pt x="19462" y="107283"/>
                  </a:lnTo>
                  <a:lnTo>
                    <a:pt x="42067" y="71724"/>
                  </a:lnTo>
                  <a:lnTo>
                    <a:pt x="71724" y="42067"/>
                  </a:lnTo>
                  <a:lnTo>
                    <a:pt x="107283" y="19462"/>
                  </a:lnTo>
                  <a:lnTo>
                    <a:pt x="147596" y="5057"/>
                  </a:lnTo>
                  <a:lnTo>
                    <a:pt x="191516" y="0"/>
                  </a:lnTo>
                  <a:close/>
                </a:path>
              </a:pathLst>
            </a:custGeom>
            <a:ln w="12191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279375" y="4545183"/>
            <a:ext cx="207518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b="1" spc="-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0404457" y="1208814"/>
            <a:ext cx="1621535" cy="1269925"/>
            <a:chOff x="10259314" y="1161033"/>
            <a:chExt cx="1821814" cy="1462405"/>
          </a:xfrm>
        </p:grpSpPr>
        <p:sp>
          <p:nvSpPr>
            <p:cNvPr id="28" name="object 28"/>
            <p:cNvSpPr/>
            <p:nvPr/>
          </p:nvSpPr>
          <p:spPr>
            <a:xfrm>
              <a:off x="10265664" y="1167383"/>
              <a:ext cx="1809114" cy="1449705"/>
            </a:xfrm>
            <a:custGeom>
              <a:avLst/>
              <a:gdLst/>
              <a:ahLst/>
              <a:cxnLst/>
              <a:rect l="l" t="t" r="r" b="b"/>
              <a:pathLst>
                <a:path w="1809115" h="1449705">
                  <a:moveTo>
                    <a:pt x="1567433" y="0"/>
                  </a:moveTo>
                  <a:lnTo>
                    <a:pt x="241553" y="0"/>
                  </a:lnTo>
                  <a:lnTo>
                    <a:pt x="192888" y="4909"/>
                  </a:lnTo>
                  <a:lnTo>
                    <a:pt x="147554" y="18990"/>
                  </a:lnTo>
                  <a:lnTo>
                    <a:pt x="106523" y="41268"/>
                  </a:lnTo>
                  <a:lnTo>
                    <a:pt x="70770" y="70770"/>
                  </a:lnTo>
                  <a:lnTo>
                    <a:pt x="41268" y="106523"/>
                  </a:lnTo>
                  <a:lnTo>
                    <a:pt x="18990" y="147554"/>
                  </a:lnTo>
                  <a:lnTo>
                    <a:pt x="4909" y="192888"/>
                  </a:lnTo>
                  <a:lnTo>
                    <a:pt x="0" y="241553"/>
                  </a:lnTo>
                  <a:lnTo>
                    <a:pt x="0" y="1207769"/>
                  </a:lnTo>
                  <a:lnTo>
                    <a:pt x="4909" y="1256435"/>
                  </a:lnTo>
                  <a:lnTo>
                    <a:pt x="18990" y="1301769"/>
                  </a:lnTo>
                  <a:lnTo>
                    <a:pt x="41268" y="1342800"/>
                  </a:lnTo>
                  <a:lnTo>
                    <a:pt x="70770" y="1378553"/>
                  </a:lnTo>
                  <a:lnTo>
                    <a:pt x="106523" y="1408055"/>
                  </a:lnTo>
                  <a:lnTo>
                    <a:pt x="147554" y="1430333"/>
                  </a:lnTo>
                  <a:lnTo>
                    <a:pt x="192888" y="1444414"/>
                  </a:lnTo>
                  <a:lnTo>
                    <a:pt x="241553" y="1449324"/>
                  </a:lnTo>
                  <a:lnTo>
                    <a:pt x="1567433" y="1449324"/>
                  </a:lnTo>
                  <a:lnTo>
                    <a:pt x="1616099" y="1444414"/>
                  </a:lnTo>
                  <a:lnTo>
                    <a:pt x="1661433" y="1430333"/>
                  </a:lnTo>
                  <a:lnTo>
                    <a:pt x="1702464" y="1408055"/>
                  </a:lnTo>
                  <a:lnTo>
                    <a:pt x="1738217" y="1378553"/>
                  </a:lnTo>
                  <a:lnTo>
                    <a:pt x="1767719" y="1342800"/>
                  </a:lnTo>
                  <a:lnTo>
                    <a:pt x="1789997" y="1301769"/>
                  </a:lnTo>
                  <a:lnTo>
                    <a:pt x="1804078" y="1256435"/>
                  </a:lnTo>
                  <a:lnTo>
                    <a:pt x="1808987" y="1207769"/>
                  </a:lnTo>
                  <a:lnTo>
                    <a:pt x="1808987" y="241553"/>
                  </a:lnTo>
                  <a:lnTo>
                    <a:pt x="1804078" y="192888"/>
                  </a:lnTo>
                  <a:lnTo>
                    <a:pt x="1789997" y="147554"/>
                  </a:lnTo>
                  <a:lnTo>
                    <a:pt x="1767719" y="106523"/>
                  </a:lnTo>
                  <a:lnTo>
                    <a:pt x="1738217" y="70770"/>
                  </a:lnTo>
                  <a:lnTo>
                    <a:pt x="1702464" y="41268"/>
                  </a:lnTo>
                  <a:lnTo>
                    <a:pt x="1661433" y="18990"/>
                  </a:lnTo>
                  <a:lnTo>
                    <a:pt x="1616099" y="4909"/>
                  </a:lnTo>
                  <a:lnTo>
                    <a:pt x="156743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10265664" y="1167383"/>
              <a:ext cx="1809114" cy="1449705"/>
            </a:xfrm>
            <a:custGeom>
              <a:avLst/>
              <a:gdLst/>
              <a:ahLst/>
              <a:cxnLst/>
              <a:rect l="l" t="t" r="r" b="b"/>
              <a:pathLst>
                <a:path w="1809115" h="1449705">
                  <a:moveTo>
                    <a:pt x="0" y="241553"/>
                  </a:moveTo>
                  <a:lnTo>
                    <a:pt x="4909" y="192888"/>
                  </a:lnTo>
                  <a:lnTo>
                    <a:pt x="18990" y="147554"/>
                  </a:lnTo>
                  <a:lnTo>
                    <a:pt x="41268" y="106523"/>
                  </a:lnTo>
                  <a:lnTo>
                    <a:pt x="70770" y="70770"/>
                  </a:lnTo>
                  <a:lnTo>
                    <a:pt x="106523" y="41268"/>
                  </a:lnTo>
                  <a:lnTo>
                    <a:pt x="147554" y="18990"/>
                  </a:lnTo>
                  <a:lnTo>
                    <a:pt x="192888" y="4909"/>
                  </a:lnTo>
                  <a:lnTo>
                    <a:pt x="241553" y="0"/>
                  </a:lnTo>
                  <a:lnTo>
                    <a:pt x="1567433" y="0"/>
                  </a:lnTo>
                  <a:lnTo>
                    <a:pt x="1616099" y="4909"/>
                  </a:lnTo>
                  <a:lnTo>
                    <a:pt x="1661433" y="18990"/>
                  </a:lnTo>
                  <a:lnTo>
                    <a:pt x="1702464" y="41268"/>
                  </a:lnTo>
                  <a:lnTo>
                    <a:pt x="1738217" y="70770"/>
                  </a:lnTo>
                  <a:lnTo>
                    <a:pt x="1767719" y="106523"/>
                  </a:lnTo>
                  <a:lnTo>
                    <a:pt x="1789997" y="147554"/>
                  </a:lnTo>
                  <a:lnTo>
                    <a:pt x="1804078" y="192888"/>
                  </a:lnTo>
                  <a:lnTo>
                    <a:pt x="1808987" y="241553"/>
                  </a:lnTo>
                  <a:lnTo>
                    <a:pt x="1808987" y="1207769"/>
                  </a:lnTo>
                  <a:lnTo>
                    <a:pt x="1804078" y="1256435"/>
                  </a:lnTo>
                  <a:lnTo>
                    <a:pt x="1789997" y="1301769"/>
                  </a:lnTo>
                  <a:lnTo>
                    <a:pt x="1767719" y="1342800"/>
                  </a:lnTo>
                  <a:lnTo>
                    <a:pt x="1738217" y="1378553"/>
                  </a:lnTo>
                  <a:lnTo>
                    <a:pt x="1702464" y="1408055"/>
                  </a:lnTo>
                  <a:lnTo>
                    <a:pt x="1661433" y="1430333"/>
                  </a:lnTo>
                  <a:lnTo>
                    <a:pt x="1616099" y="1444414"/>
                  </a:lnTo>
                  <a:lnTo>
                    <a:pt x="1567433" y="1449324"/>
                  </a:lnTo>
                  <a:lnTo>
                    <a:pt x="241553" y="1449324"/>
                  </a:lnTo>
                  <a:lnTo>
                    <a:pt x="192888" y="1444414"/>
                  </a:lnTo>
                  <a:lnTo>
                    <a:pt x="147554" y="1430333"/>
                  </a:lnTo>
                  <a:lnTo>
                    <a:pt x="106523" y="1408055"/>
                  </a:lnTo>
                  <a:lnTo>
                    <a:pt x="70770" y="1378553"/>
                  </a:lnTo>
                  <a:lnTo>
                    <a:pt x="41268" y="1342800"/>
                  </a:lnTo>
                  <a:lnTo>
                    <a:pt x="18990" y="1301769"/>
                  </a:lnTo>
                  <a:lnTo>
                    <a:pt x="4909" y="1256435"/>
                  </a:lnTo>
                  <a:lnTo>
                    <a:pt x="0" y="1207769"/>
                  </a:lnTo>
                  <a:lnTo>
                    <a:pt x="0" y="241553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0678755" y="1295786"/>
            <a:ext cx="1211707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sz="140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về</a:t>
            </a:r>
            <a:r>
              <a:rPr sz="1400" b="1" spc="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1400" b="1" spc="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 nhà, </a:t>
            </a:r>
            <a:r>
              <a:rPr sz="1400" b="1" spc="-4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kịp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báo </a:t>
            </a:r>
            <a:r>
              <a:rPr sz="1400" b="1" spc="-4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</a:t>
            </a:r>
            <a:r>
              <a:rPr sz="1400" b="1" spc="-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vị, </a:t>
            </a:r>
            <a:r>
              <a:rPr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sz="1400" b="1" spc="-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sz="1400" b="1" spc="-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4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bject 39"/>
          <p:cNvSpPr txBox="1"/>
          <p:nvPr/>
        </p:nvSpPr>
        <p:spPr>
          <a:xfrm>
            <a:off x="1551076" y="231918"/>
            <a:ext cx="1029208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655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sz="1800" b="1" spc="-10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</a:t>
            </a:r>
            <a:r>
              <a:rPr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sz="1800" b="1" spc="-4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sz="1800" b="1" spc="-11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sz="1800" b="1" spc="-2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sz="1800" b="1" spc="-4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sz="1800" b="1" spc="-5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1800" b="1" spc="-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TẠI HỌC VIỆN</a:t>
            </a:r>
            <a:endParaRPr sz="1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0360" algn="ctr">
              <a:lnSpc>
                <a:spcPct val="100000"/>
              </a:lnSpc>
              <a:spcBef>
                <a:spcPts val="15"/>
              </a:spcBef>
            </a:pPr>
            <a:r>
              <a:rPr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Đối </a:t>
            </a:r>
            <a:r>
              <a:rPr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tượng:</a:t>
            </a:r>
            <a:r>
              <a:rPr sz="1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sz="1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chức, </a:t>
            </a:r>
            <a:r>
              <a:rPr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sz="1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sz="1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động,</a:t>
            </a:r>
            <a:r>
              <a:rPr sz="1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sz="1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sz="1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sz="1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1" spc="-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bject 41"/>
          <p:cNvSpPr txBox="1"/>
          <p:nvPr/>
        </p:nvSpPr>
        <p:spPr>
          <a:xfrm>
            <a:off x="66806" y="5753249"/>
            <a:ext cx="242316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sz="12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ý: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>
              <a:lnSpc>
                <a:spcPct val="100000"/>
              </a:lnSpc>
              <a:tabLst>
                <a:tab pos="93980" algn="l"/>
              </a:tabLst>
            </a:pP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bject 43"/>
          <p:cNvSpPr txBox="1"/>
          <p:nvPr/>
        </p:nvSpPr>
        <p:spPr>
          <a:xfrm>
            <a:off x="381004" y="4985098"/>
            <a:ext cx="2000679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sz="1200" b="1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bộ, </a:t>
            </a:r>
            <a:r>
              <a:rPr sz="1200" b="1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sz="1200" b="1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sz="1200" b="1" spc="1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endParaRPr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7314" algn="ctr">
              <a:lnSpc>
                <a:spcPct val="100000"/>
              </a:lnSpc>
            </a:pPr>
            <a:r>
              <a:rPr sz="1200" b="1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sz="1200" b="1" spc="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1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sz="1200" b="1" spc="4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sz="1200" b="1" spc="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200" b="1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endParaRPr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2169150" y="1814311"/>
            <a:ext cx="3744388" cy="3109001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381683" y="1942905"/>
            <a:ext cx="1119481" cy="2729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bject 16"/>
          <p:cNvSpPr txBox="1"/>
          <p:nvPr/>
        </p:nvSpPr>
        <p:spPr>
          <a:xfrm>
            <a:off x="3583461" y="1924033"/>
            <a:ext cx="2320306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bluezone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QR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bluezone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732" y="2968627"/>
            <a:ext cx="1094901" cy="80279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240" y="2142630"/>
            <a:ext cx="1085393" cy="77238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732" y="3834295"/>
            <a:ext cx="1103954" cy="731571"/>
          </a:xfrm>
          <a:prstGeom prst="rect">
            <a:avLst/>
          </a:prstGeom>
        </p:spPr>
      </p:pic>
      <p:sp>
        <p:nvSpPr>
          <p:cNvPr id="49" name="Right Arrow 48"/>
          <p:cNvSpPr/>
          <p:nvPr/>
        </p:nvSpPr>
        <p:spPr>
          <a:xfrm>
            <a:off x="1762927" y="2953815"/>
            <a:ext cx="304800" cy="3156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ight Arrow 49"/>
          <p:cNvSpPr/>
          <p:nvPr/>
        </p:nvSpPr>
        <p:spPr>
          <a:xfrm rot="20946513">
            <a:off x="7516154" y="2104038"/>
            <a:ext cx="396298" cy="2044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ight Arrow 51"/>
          <p:cNvSpPr/>
          <p:nvPr/>
        </p:nvSpPr>
        <p:spPr>
          <a:xfrm>
            <a:off x="7583704" y="4619007"/>
            <a:ext cx="454049" cy="289823"/>
          </a:xfrm>
          <a:prstGeom prst="rightArrow">
            <a:avLst>
              <a:gd name="adj1" fmla="val 3786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ight Arrow 52"/>
          <p:cNvSpPr/>
          <p:nvPr/>
        </p:nvSpPr>
        <p:spPr>
          <a:xfrm rot="20746063">
            <a:off x="5980532" y="2683561"/>
            <a:ext cx="312596" cy="1960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ight Arrow 54"/>
          <p:cNvSpPr/>
          <p:nvPr/>
        </p:nvSpPr>
        <p:spPr>
          <a:xfrm rot="444481">
            <a:off x="6009600" y="4233416"/>
            <a:ext cx="338200" cy="2133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6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9190" y="1919647"/>
            <a:ext cx="1982724" cy="3053708"/>
          </a:xfrm>
          <a:prstGeom prst="rect">
            <a:avLst/>
          </a:prstGeom>
          <a:ln>
            <a:noFill/>
          </a:ln>
        </p:spPr>
      </p:pic>
      <p:sp>
        <p:nvSpPr>
          <p:cNvPr id="57" name="TextBox 56"/>
          <p:cNvSpPr txBox="1"/>
          <p:nvPr/>
        </p:nvSpPr>
        <p:spPr>
          <a:xfrm>
            <a:off x="2887790" y="1096256"/>
            <a:ext cx="4597162" cy="8207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2700">
              <a:lnSpc>
                <a:spcPts val="1420"/>
              </a:lnSpc>
              <a:spcBef>
                <a:spcPts val="100"/>
              </a:spcBef>
            </a:pPr>
            <a:r>
              <a:rPr lang="vi-VN" sz="12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vi-VN" sz="1200" b="1" spc="1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vi-VN" sz="1200" b="1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vi-VN" sz="12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vi-VN" sz="1200" b="1" spc="-1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vi-VN" sz="1200" b="1" spc="1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hợp cần</a:t>
            </a:r>
            <a:r>
              <a:rPr lang="vi-VN" sz="1200" b="1" spc="-2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thiết:</a:t>
            </a:r>
            <a:endParaRPr lang="vi-VN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195" indent="-151130">
              <a:lnSpc>
                <a:spcPts val="1420"/>
              </a:lnSpc>
              <a:buAutoNum type="arabicPeriod"/>
              <a:tabLst>
                <a:tab pos="163830" algn="l"/>
              </a:tabLst>
            </a:pP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 phận Y tế,</a:t>
            </a:r>
            <a:r>
              <a:rPr lang="vi-VN" sz="1200" spc="-4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spc="-2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vi-VN" sz="1200" spc="-1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vi-VN" sz="1200" spc="-4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viện:</a:t>
            </a:r>
            <a:r>
              <a:rPr lang="vi-VN" sz="1200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0904668858</a:t>
            </a: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lang="vi-VN" sz="1200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vi-VN" sz="1200" spc="-2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 Vũ Hải,</a:t>
            </a:r>
            <a:r>
              <a:rPr lang="vi-VN" sz="1200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vi-VN" sz="1200" spc="-1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Chánh</a:t>
            </a:r>
            <a:r>
              <a:rPr lang="vi-VN" sz="1200" spc="-3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spc="-2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vi-VN" sz="1200" spc="-1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phòng:</a:t>
            </a:r>
            <a:r>
              <a:rPr lang="vi-VN" sz="1200" spc="-2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0903259040</a:t>
            </a:r>
            <a:endParaRPr lang="vi-VN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2542840" y="5417539"/>
            <a:ext cx="9618617" cy="14270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2634800" y="5998071"/>
            <a:ext cx="2658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660" indent="-60960">
              <a:lnSpc>
                <a:spcPct val="100000"/>
              </a:lnSpc>
              <a:spcBef>
                <a:spcPts val="100"/>
              </a:spcBef>
              <a:buFont typeface="Calibri"/>
              <a:buChar char="-"/>
              <a:tabLst>
                <a:tab pos="73660" algn="l"/>
              </a:tabLst>
            </a:pP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vi-VN" sz="12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khách/sinh viên</a:t>
            </a:r>
            <a:r>
              <a:rPr lang="vi-VN" sz="12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bên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 việc</a:t>
            </a:r>
            <a:r>
              <a:rPr lang="vi-VN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Học viện khi chưa đăng ký</a:t>
            </a:r>
            <a:endParaRPr lang="vi-VN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201109" y="5528063"/>
            <a:ext cx="34756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660" indent="-60960">
              <a:lnSpc>
                <a:spcPct val="100000"/>
              </a:lnSpc>
              <a:buFont typeface="Calibri"/>
              <a:buChar char="-"/>
              <a:tabLst>
                <a:tab pos="73660" algn="l"/>
              </a:tabLst>
            </a:pP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vi-VN" sz="12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vi-VN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12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vi-VN" sz="1200" b="1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ho,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sốt, đau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họng…hoặc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nghi ngời tiếp xúc với người nhiễm</a:t>
            </a:r>
            <a:r>
              <a:rPr lang="vi-VN" sz="12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endParaRPr lang="vi-VN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660" indent="-60960">
              <a:lnSpc>
                <a:spcPct val="100000"/>
              </a:lnSpc>
              <a:buFont typeface="Calibri"/>
              <a:buChar char="-"/>
              <a:tabLst>
                <a:tab pos="73660" algn="l"/>
              </a:tabLst>
            </a:pP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12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vi-VN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vi-VN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vi-VN" sz="12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vi-VN" sz="1200" b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(là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F1,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F2)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người</a:t>
            </a:r>
            <a:r>
              <a:rPr lang="vi-VN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vi-VN" sz="12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endParaRPr lang="en-US" sz="1200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660" indent="-60960">
              <a:buFont typeface="Calibri"/>
              <a:buChar char="-"/>
              <a:tabLst>
                <a:tab pos="73660" algn="l"/>
              </a:tabLst>
            </a:pP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tụ tập đông người</a:t>
            </a:r>
          </a:p>
          <a:p>
            <a:pPr marL="73660" indent="-60960">
              <a:lnSpc>
                <a:spcPct val="100000"/>
              </a:lnSpc>
              <a:buFont typeface="Calibri"/>
              <a:buChar char="-"/>
              <a:tabLst>
                <a:tab pos="73660" algn="l"/>
              </a:tabLst>
            </a:pPr>
            <a:endParaRPr lang="vi-VN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409558" y="5492421"/>
            <a:ext cx="36299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660" indent="-60960">
              <a:lnSpc>
                <a:spcPct val="100000"/>
              </a:lnSpc>
              <a:buFont typeface="Calibri"/>
              <a:buChar char="-"/>
              <a:tabLst>
                <a:tab pos="73660" algn="l"/>
              </a:tabLst>
            </a:pP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12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12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12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1200" b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12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5K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12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660" indent="-60960">
              <a:lnSpc>
                <a:spcPct val="100000"/>
              </a:lnSpc>
              <a:buFont typeface="Calibri"/>
              <a:buChar char="-"/>
              <a:tabLst>
                <a:tab pos="73660" algn="l"/>
              </a:tabLst>
            </a:pP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1200" b="1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2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lang="en-US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HV,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lang="en-US" sz="12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bluezone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660" indent="-60960">
              <a:lnSpc>
                <a:spcPct val="100000"/>
              </a:lnSpc>
              <a:buChar char="-"/>
              <a:tabLst>
                <a:tab pos="73660" algn="l"/>
              </a:tabLst>
            </a:pP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2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1200" b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UBND</a:t>
            </a:r>
            <a:r>
              <a:rPr lang="en-US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1200" b="1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2556662" y="5536406"/>
            <a:ext cx="2842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0"/>
              </a:spcBef>
              <a:tabLst>
                <a:tab pos="73660" algn="l"/>
              </a:tabLst>
            </a:pPr>
            <a:r>
              <a:rPr lang="en-US" sz="1200" b="1" spc="-5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TRÁCH</a:t>
            </a:r>
            <a:r>
              <a:rPr lang="en-US" sz="1200" b="1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NHIỆM</a:t>
            </a:r>
            <a:r>
              <a:rPr lang="en-US" sz="1200" b="1" spc="-15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CỦA</a:t>
            </a:r>
            <a:r>
              <a:rPr lang="en-US" sz="1200" b="1" spc="-10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VIÊN CHỨC, NGƯỜI LAO ĐỘNG</a:t>
            </a:r>
            <a:r>
              <a:rPr lang="en-US" sz="1200" b="1" spc="-15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KHI</a:t>
            </a:r>
            <a:r>
              <a:rPr lang="en-US" sz="1200" b="1" spc="-20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ĐẾN</a:t>
            </a:r>
            <a:r>
              <a:rPr lang="en-US" sz="1200" b="1" spc="-20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HỌC VIỆN</a:t>
            </a:r>
            <a:r>
              <a:rPr lang="en-US" sz="1200" b="1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:</a:t>
            </a:r>
            <a:endParaRPr lang="en-US" sz="1100" b="1" spc="-5" dirty="0">
              <a:solidFill>
                <a:srgbClr val="FF000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3623110" y="3272282"/>
            <a:ext cx="1556571" cy="10148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33DE04C-E934-8349-A58F-5BEB3CFC27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1027" y="229194"/>
            <a:ext cx="2218754" cy="1109377"/>
          </a:xfrm>
          <a:prstGeom prst="rect">
            <a:avLst/>
          </a:prstGeom>
        </p:spPr>
      </p:pic>
      <p:grpSp>
        <p:nvGrpSpPr>
          <p:cNvPr id="69" name="object 23">
            <a:extLst>
              <a:ext uri="{FF2B5EF4-FFF2-40B4-BE49-F238E27FC236}">
                <a16:creationId xmlns:a16="http://schemas.microsoft.com/office/drawing/2014/main" id="{CB07D521-834E-9F47-BCD9-F73CAB3DA651}"/>
              </a:ext>
            </a:extLst>
          </p:cNvPr>
          <p:cNvGrpSpPr/>
          <p:nvPr/>
        </p:nvGrpSpPr>
        <p:grpSpPr>
          <a:xfrm>
            <a:off x="8013591" y="1294500"/>
            <a:ext cx="2211196" cy="1258897"/>
            <a:chOff x="7543800" y="1424939"/>
            <a:chExt cx="2301240" cy="1396365"/>
          </a:xfrm>
        </p:grpSpPr>
        <p:sp>
          <p:nvSpPr>
            <p:cNvPr id="72" name="object 24">
              <a:extLst>
                <a:ext uri="{FF2B5EF4-FFF2-40B4-BE49-F238E27FC236}">
                  <a16:creationId xmlns:a16="http://schemas.microsoft.com/office/drawing/2014/main" id="{C69B2B14-C4A2-7F4B-9C75-E40E5BE0496C}"/>
                </a:ext>
              </a:extLst>
            </p:cNvPr>
            <p:cNvSpPr/>
            <p:nvPr/>
          </p:nvSpPr>
          <p:spPr>
            <a:xfrm>
              <a:off x="7549895" y="1431035"/>
              <a:ext cx="2289175" cy="1384300"/>
            </a:xfrm>
            <a:custGeom>
              <a:avLst/>
              <a:gdLst/>
              <a:ahLst/>
              <a:cxnLst/>
              <a:rect l="l" t="t" r="r" b="b"/>
              <a:pathLst>
                <a:path w="2289175" h="1384300">
                  <a:moveTo>
                    <a:pt x="2289048" y="0"/>
                  </a:moveTo>
                  <a:lnTo>
                    <a:pt x="230631" y="0"/>
                  </a:lnTo>
                  <a:lnTo>
                    <a:pt x="184149" y="4685"/>
                  </a:lnTo>
                  <a:lnTo>
                    <a:pt x="140856" y="18123"/>
                  </a:lnTo>
                  <a:lnTo>
                    <a:pt x="101680" y="39386"/>
                  </a:lnTo>
                  <a:lnTo>
                    <a:pt x="67548" y="67548"/>
                  </a:lnTo>
                  <a:lnTo>
                    <a:pt x="39386" y="101680"/>
                  </a:lnTo>
                  <a:lnTo>
                    <a:pt x="18123" y="140856"/>
                  </a:lnTo>
                  <a:lnTo>
                    <a:pt x="4685" y="184149"/>
                  </a:lnTo>
                  <a:lnTo>
                    <a:pt x="0" y="230631"/>
                  </a:lnTo>
                  <a:lnTo>
                    <a:pt x="0" y="1383791"/>
                  </a:lnTo>
                  <a:lnTo>
                    <a:pt x="2058415" y="1383791"/>
                  </a:lnTo>
                  <a:lnTo>
                    <a:pt x="2104898" y="1379106"/>
                  </a:lnTo>
                  <a:lnTo>
                    <a:pt x="2148191" y="1365668"/>
                  </a:lnTo>
                  <a:lnTo>
                    <a:pt x="2187367" y="1344405"/>
                  </a:lnTo>
                  <a:lnTo>
                    <a:pt x="2221499" y="1316243"/>
                  </a:lnTo>
                  <a:lnTo>
                    <a:pt x="2249661" y="1282111"/>
                  </a:lnTo>
                  <a:lnTo>
                    <a:pt x="2270924" y="1242935"/>
                  </a:lnTo>
                  <a:lnTo>
                    <a:pt x="2284362" y="1199642"/>
                  </a:lnTo>
                  <a:lnTo>
                    <a:pt x="2289048" y="1153160"/>
                  </a:lnTo>
                  <a:lnTo>
                    <a:pt x="22890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object 25">
              <a:extLst>
                <a:ext uri="{FF2B5EF4-FFF2-40B4-BE49-F238E27FC236}">
                  <a16:creationId xmlns:a16="http://schemas.microsoft.com/office/drawing/2014/main" id="{EC4D04BC-0075-AC4A-849B-267CC8603A42}"/>
                </a:ext>
              </a:extLst>
            </p:cNvPr>
            <p:cNvSpPr/>
            <p:nvPr/>
          </p:nvSpPr>
          <p:spPr>
            <a:xfrm>
              <a:off x="7549895" y="1431035"/>
              <a:ext cx="2289175" cy="1384300"/>
            </a:xfrm>
            <a:custGeom>
              <a:avLst/>
              <a:gdLst/>
              <a:ahLst/>
              <a:cxnLst/>
              <a:rect l="l" t="t" r="r" b="b"/>
              <a:pathLst>
                <a:path w="2289175" h="1384300">
                  <a:moveTo>
                    <a:pt x="230631" y="0"/>
                  </a:moveTo>
                  <a:lnTo>
                    <a:pt x="2289048" y="0"/>
                  </a:lnTo>
                  <a:lnTo>
                    <a:pt x="2289048" y="1153160"/>
                  </a:lnTo>
                  <a:lnTo>
                    <a:pt x="2284362" y="1199642"/>
                  </a:lnTo>
                  <a:lnTo>
                    <a:pt x="2270924" y="1242935"/>
                  </a:lnTo>
                  <a:lnTo>
                    <a:pt x="2249661" y="1282111"/>
                  </a:lnTo>
                  <a:lnTo>
                    <a:pt x="2221499" y="1316243"/>
                  </a:lnTo>
                  <a:lnTo>
                    <a:pt x="2187367" y="1344405"/>
                  </a:lnTo>
                  <a:lnTo>
                    <a:pt x="2148191" y="1365668"/>
                  </a:lnTo>
                  <a:lnTo>
                    <a:pt x="2104898" y="1379106"/>
                  </a:lnTo>
                  <a:lnTo>
                    <a:pt x="2058415" y="1383791"/>
                  </a:lnTo>
                  <a:lnTo>
                    <a:pt x="0" y="1383791"/>
                  </a:lnTo>
                  <a:lnTo>
                    <a:pt x="0" y="230631"/>
                  </a:lnTo>
                  <a:lnTo>
                    <a:pt x="4685" y="184149"/>
                  </a:lnTo>
                  <a:lnTo>
                    <a:pt x="18123" y="140856"/>
                  </a:lnTo>
                  <a:lnTo>
                    <a:pt x="39386" y="101680"/>
                  </a:lnTo>
                  <a:lnTo>
                    <a:pt x="67548" y="67548"/>
                  </a:lnTo>
                  <a:lnTo>
                    <a:pt x="101680" y="39386"/>
                  </a:lnTo>
                  <a:lnTo>
                    <a:pt x="140856" y="18123"/>
                  </a:lnTo>
                  <a:lnTo>
                    <a:pt x="184149" y="4685"/>
                  </a:lnTo>
                  <a:lnTo>
                    <a:pt x="230631" y="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4" name="object 26">
            <a:extLst>
              <a:ext uri="{FF2B5EF4-FFF2-40B4-BE49-F238E27FC236}">
                <a16:creationId xmlns:a16="http://schemas.microsoft.com/office/drawing/2014/main" id="{1D8FD3EC-C451-884A-858F-D4FBD09A73C9}"/>
              </a:ext>
            </a:extLst>
          </p:cNvPr>
          <p:cNvSpPr txBox="1"/>
          <p:nvPr/>
        </p:nvSpPr>
        <p:spPr>
          <a:xfrm>
            <a:off x="8149607" y="1344551"/>
            <a:ext cx="1994535" cy="10906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buChar char="-"/>
              <a:tabLst>
                <a:tab pos="121285" algn="l"/>
              </a:tabLst>
            </a:pPr>
            <a:r>
              <a:rPr sz="1400" b="1" spc="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sz="14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1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1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400" b="1" spc="-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18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sz="1400" b="1" spc="-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sz="14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7145">
              <a:lnSpc>
                <a:spcPct val="100000"/>
              </a:lnSpc>
              <a:buChar char="-"/>
              <a:tabLst>
                <a:tab pos="121285" algn="l"/>
              </a:tabLst>
            </a:pP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 bộ hướng dẫn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140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140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sz="1400" b="1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sz="14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1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b="1" spc="-18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1400" b="1" spc="-1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 – CSHĐ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1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1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HQV)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0" indent="-108585">
              <a:lnSpc>
                <a:spcPct val="100000"/>
              </a:lnSpc>
              <a:buChar char="-"/>
              <a:tabLst>
                <a:tab pos="121285" algn="l"/>
              </a:tabLst>
            </a:pP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sz="14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LĐ</a:t>
            </a:r>
            <a:r>
              <a:rPr sz="14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sz="14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5" name="object 3">
            <a:extLst>
              <a:ext uri="{FF2B5EF4-FFF2-40B4-BE49-F238E27FC236}">
                <a16:creationId xmlns:a16="http://schemas.microsoft.com/office/drawing/2014/main" id="{1841B672-9001-A449-8B5E-378FCC25D819}"/>
              </a:ext>
            </a:extLst>
          </p:cNvPr>
          <p:cNvGrpSpPr/>
          <p:nvPr/>
        </p:nvGrpSpPr>
        <p:grpSpPr>
          <a:xfrm>
            <a:off x="6539650" y="3025881"/>
            <a:ext cx="1143635" cy="1143635"/>
            <a:chOff x="6289294" y="3549141"/>
            <a:chExt cx="1143635" cy="1143635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6" name="object 4">
              <a:extLst>
                <a:ext uri="{FF2B5EF4-FFF2-40B4-BE49-F238E27FC236}">
                  <a16:creationId xmlns:a16="http://schemas.microsoft.com/office/drawing/2014/main" id="{EA93EF4D-7886-AF45-8651-2030B58302B6}"/>
                </a:ext>
              </a:extLst>
            </p:cNvPr>
            <p:cNvSpPr/>
            <p:nvPr/>
          </p:nvSpPr>
          <p:spPr>
            <a:xfrm>
              <a:off x="6295644" y="3555491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565403" y="0"/>
                  </a:moveTo>
                  <a:lnTo>
                    <a:pt x="516614" y="2075"/>
                  </a:lnTo>
                  <a:lnTo>
                    <a:pt x="468978" y="8187"/>
                  </a:lnTo>
                  <a:lnTo>
                    <a:pt x="422665" y="18167"/>
                  </a:lnTo>
                  <a:lnTo>
                    <a:pt x="377844" y="31845"/>
                  </a:lnTo>
                  <a:lnTo>
                    <a:pt x="334686" y="49051"/>
                  </a:lnTo>
                  <a:lnTo>
                    <a:pt x="293360" y="69615"/>
                  </a:lnTo>
                  <a:lnTo>
                    <a:pt x="254034" y="93369"/>
                  </a:lnTo>
                  <a:lnTo>
                    <a:pt x="216881" y="120142"/>
                  </a:lnTo>
                  <a:lnTo>
                    <a:pt x="182067" y="149765"/>
                  </a:lnTo>
                  <a:lnTo>
                    <a:pt x="149765" y="182067"/>
                  </a:lnTo>
                  <a:lnTo>
                    <a:pt x="120142" y="216881"/>
                  </a:lnTo>
                  <a:lnTo>
                    <a:pt x="93369" y="254034"/>
                  </a:lnTo>
                  <a:lnTo>
                    <a:pt x="69615" y="293360"/>
                  </a:lnTo>
                  <a:lnTo>
                    <a:pt x="49051" y="334686"/>
                  </a:lnTo>
                  <a:lnTo>
                    <a:pt x="31845" y="377844"/>
                  </a:lnTo>
                  <a:lnTo>
                    <a:pt x="18167" y="422665"/>
                  </a:lnTo>
                  <a:lnTo>
                    <a:pt x="8187" y="468978"/>
                  </a:lnTo>
                  <a:lnTo>
                    <a:pt x="2075" y="516614"/>
                  </a:lnTo>
                  <a:lnTo>
                    <a:pt x="0" y="565404"/>
                  </a:lnTo>
                  <a:lnTo>
                    <a:pt x="2075" y="614193"/>
                  </a:lnTo>
                  <a:lnTo>
                    <a:pt x="8187" y="661829"/>
                  </a:lnTo>
                  <a:lnTo>
                    <a:pt x="18167" y="708142"/>
                  </a:lnTo>
                  <a:lnTo>
                    <a:pt x="31845" y="752963"/>
                  </a:lnTo>
                  <a:lnTo>
                    <a:pt x="49051" y="796121"/>
                  </a:lnTo>
                  <a:lnTo>
                    <a:pt x="69615" y="837447"/>
                  </a:lnTo>
                  <a:lnTo>
                    <a:pt x="93369" y="876773"/>
                  </a:lnTo>
                  <a:lnTo>
                    <a:pt x="120142" y="913926"/>
                  </a:lnTo>
                  <a:lnTo>
                    <a:pt x="149765" y="948740"/>
                  </a:lnTo>
                  <a:lnTo>
                    <a:pt x="182067" y="981042"/>
                  </a:lnTo>
                  <a:lnTo>
                    <a:pt x="216881" y="1010665"/>
                  </a:lnTo>
                  <a:lnTo>
                    <a:pt x="254034" y="1037438"/>
                  </a:lnTo>
                  <a:lnTo>
                    <a:pt x="293360" y="1061192"/>
                  </a:lnTo>
                  <a:lnTo>
                    <a:pt x="334686" y="1081756"/>
                  </a:lnTo>
                  <a:lnTo>
                    <a:pt x="377844" y="1098962"/>
                  </a:lnTo>
                  <a:lnTo>
                    <a:pt x="422665" y="1112640"/>
                  </a:lnTo>
                  <a:lnTo>
                    <a:pt x="468978" y="1122620"/>
                  </a:lnTo>
                  <a:lnTo>
                    <a:pt x="516614" y="1128732"/>
                  </a:lnTo>
                  <a:lnTo>
                    <a:pt x="565403" y="1130808"/>
                  </a:lnTo>
                  <a:lnTo>
                    <a:pt x="614193" y="1128732"/>
                  </a:lnTo>
                  <a:lnTo>
                    <a:pt x="661829" y="1122620"/>
                  </a:lnTo>
                  <a:lnTo>
                    <a:pt x="708142" y="1112640"/>
                  </a:lnTo>
                  <a:lnTo>
                    <a:pt x="752963" y="1098962"/>
                  </a:lnTo>
                  <a:lnTo>
                    <a:pt x="796121" y="1081756"/>
                  </a:lnTo>
                  <a:lnTo>
                    <a:pt x="837447" y="1061192"/>
                  </a:lnTo>
                  <a:lnTo>
                    <a:pt x="876773" y="1037438"/>
                  </a:lnTo>
                  <a:lnTo>
                    <a:pt x="913926" y="1010665"/>
                  </a:lnTo>
                  <a:lnTo>
                    <a:pt x="948740" y="981042"/>
                  </a:lnTo>
                  <a:lnTo>
                    <a:pt x="981042" y="948740"/>
                  </a:lnTo>
                  <a:lnTo>
                    <a:pt x="1010665" y="913926"/>
                  </a:lnTo>
                  <a:lnTo>
                    <a:pt x="1037438" y="876773"/>
                  </a:lnTo>
                  <a:lnTo>
                    <a:pt x="1061192" y="837447"/>
                  </a:lnTo>
                  <a:lnTo>
                    <a:pt x="1081756" y="796121"/>
                  </a:lnTo>
                  <a:lnTo>
                    <a:pt x="1098962" y="752963"/>
                  </a:lnTo>
                  <a:lnTo>
                    <a:pt x="1112640" y="708142"/>
                  </a:lnTo>
                  <a:lnTo>
                    <a:pt x="1122620" y="661829"/>
                  </a:lnTo>
                  <a:lnTo>
                    <a:pt x="1128732" y="614193"/>
                  </a:lnTo>
                  <a:lnTo>
                    <a:pt x="1130807" y="565404"/>
                  </a:lnTo>
                  <a:lnTo>
                    <a:pt x="1128732" y="516614"/>
                  </a:lnTo>
                  <a:lnTo>
                    <a:pt x="1122620" y="468978"/>
                  </a:lnTo>
                  <a:lnTo>
                    <a:pt x="1112640" y="422665"/>
                  </a:lnTo>
                  <a:lnTo>
                    <a:pt x="1098962" y="377844"/>
                  </a:lnTo>
                  <a:lnTo>
                    <a:pt x="1081756" y="334686"/>
                  </a:lnTo>
                  <a:lnTo>
                    <a:pt x="1061192" y="293360"/>
                  </a:lnTo>
                  <a:lnTo>
                    <a:pt x="1037438" y="254034"/>
                  </a:lnTo>
                  <a:lnTo>
                    <a:pt x="1010665" y="216881"/>
                  </a:lnTo>
                  <a:lnTo>
                    <a:pt x="981042" y="182067"/>
                  </a:lnTo>
                  <a:lnTo>
                    <a:pt x="948740" y="149765"/>
                  </a:lnTo>
                  <a:lnTo>
                    <a:pt x="913926" y="120142"/>
                  </a:lnTo>
                  <a:lnTo>
                    <a:pt x="876773" y="93369"/>
                  </a:lnTo>
                  <a:lnTo>
                    <a:pt x="837447" y="69615"/>
                  </a:lnTo>
                  <a:lnTo>
                    <a:pt x="796121" y="49051"/>
                  </a:lnTo>
                  <a:lnTo>
                    <a:pt x="752963" y="31845"/>
                  </a:lnTo>
                  <a:lnTo>
                    <a:pt x="708142" y="18167"/>
                  </a:lnTo>
                  <a:lnTo>
                    <a:pt x="661829" y="8187"/>
                  </a:lnTo>
                  <a:lnTo>
                    <a:pt x="614193" y="2075"/>
                  </a:lnTo>
                  <a:lnTo>
                    <a:pt x="565403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object 5">
              <a:extLst>
                <a:ext uri="{FF2B5EF4-FFF2-40B4-BE49-F238E27FC236}">
                  <a16:creationId xmlns:a16="http://schemas.microsoft.com/office/drawing/2014/main" id="{D6F4F187-FA4E-EF41-A482-E09D831419D9}"/>
                </a:ext>
              </a:extLst>
            </p:cNvPr>
            <p:cNvSpPr/>
            <p:nvPr/>
          </p:nvSpPr>
          <p:spPr>
            <a:xfrm>
              <a:off x="6295644" y="3555491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0" y="565404"/>
                  </a:moveTo>
                  <a:lnTo>
                    <a:pt x="2075" y="516614"/>
                  </a:lnTo>
                  <a:lnTo>
                    <a:pt x="8187" y="468978"/>
                  </a:lnTo>
                  <a:lnTo>
                    <a:pt x="18167" y="422665"/>
                  </a:lnTo>
                  <a:lnTo>
                    <a:pt x="31845" y="377844"/>
                  </a:lnTo>
                  <a:lnTo>
                    <a:pt x="49051" y="334686"/>
                  </a:lnTo>
                  <a:lnTo>
                    <a:pt x="69615" y="293360"/>
                  </a:lnTo>
                  <a:lnTo>
                    <a:pt x="93369" y="254034"/>
                  </a:lnTo>
                  <a:lnTo>
                    <a:pt x="120142" y="216881"/>
                  </a:lnTo>
                  <a:lnTo>
                    <a:pt x="149765" y="182067"/>
                  </a:lnTo>
                  <a:lnTo>
                    <a:pt x="182067" y="149765"/>
                  </a:lnTo>
                  <a:lnTo>
                    <a:pt x="216881" y="120142"/>
                  </a:lnTo>
                  <a:lnTo>
                    <a:pt x="254034" y="93369"/>
                  </a:lnTo>
                  <a:lnTo>
                    <a:pt x="293360" y="69615"/>
                  </a:lnTo>
                  <a:lnTo>
                    <a:pt x="334686" y="49051"/>
                  </a:lnTo>
                  <a:lnTo>
                    <a:pt x="377844" y="31845"/>
                  </a:lnTo>
                  <a:lnTo>
                    <a:pt x="422665" y="18167"/>
                  </a:lnTo>
                  <a:lnTo>
                    <a:pt x="468978" y="8187"/>
                  </a:lnTo>
                  <a:lnTo>
                    <a:pt x="516614" y="2075"/>
                  </a:lnTo>
                  <a:lnTo>
                    <a:pt x="565403" y="0"/>
                  </a:lnTo>
                  <a:lnTo>
                    <a:pt x="614193" y="2075"/>
                  </a:lnTo>
                  <a:lnTo>
                    <a:pt x="661829" y="8187"/>
                  </a:lnTo>
                  <a:lnTo>
                    <a:pt x="708142" y="18167"/>
                  </a:lnTo>
                  <a:lnTo>
                    <a:pt x="752963" y="31845"/>
                  </a:lnTo>
                  <a:lnTo>
                    <a:pt x="796121" y="49051"/>
                  </a:lnTo>
                  <a:lnTo>
                    <a:pt x="837447" y="69615"/>
                  </a:lnTo>
                  <a:lnTo>
                    <a:pt x="876773" y="93369"/>
                  </a:lnTo>
                  <a:lnTo>
                    <a:pt x="913926" y="120142"/>
                  </a:lnTo>
                  <a:lnTo>
                    <a:pt x="948740" y="149765"/>
                  </a:lnTo>
                  <a:lnTo>
                    <a:pt x="981042" y="182067"/>
                  </a:lnTo>
                  <a:lnTo>
                    <a:pt x="1010665" y="216881"/>
                  </a:lnTo>
                  <a:lnTo>
                    <a:pt x="1037438" y="254034"/>
                  </a:lnTo>
                  <a:lnTo>
                    <a:pt x="1061192" y="293360"/>
                  </a:lnTo>
                  <a:lnTo>
                    <a:pt x="1081756" y="334686"/>
                  </a:lnTo>
                  <a:lnTo>
                    <a:pt x="1098962" y="377844"/>
                  </a:lnTo>
                  <a:lnTo>
                    <a:pt x="1112640" y="422665"/>
                  </a:lnTo>
                  <a:lnTo>
                    <a:pt x="1122620" y="468978"/>
                  </a:lnTo>
                  <a:lnTo>
                    <a:pt x="1128732" y="516614"/>
                  </a:lnTo>
                  <a:lnTo>
                    <a:pt x="1130807" y="565404"/>
                  </a:lnTo>
                  <a:lnTo>
                    <a:pt x="1128732" y="614193"/>
                  </a:lnTo>
                  <a:lnTo>
                    <a:pt x="1122620" y="661829"/>
                  </a:lnTo>
                  <a:lnTo>
                    <a:pt x="1112640" y="708142"/>
                  </a:lnTo>
                  <a:lnTo>
                    <a:pt x="1098962" y="752963"/>
                  </a:lnTo>
                  <a:lnTo>
                    <a:pt x="1081756" y="796121"/>
                  </a:lnTo>
                  <a:lnTo>
                    <a:pt x="1061192" y="837447"/>
                  </a:lnTo>
                  <a:lnTo>
                    <a:pt x="1037438" y="876773"/>
                  </a:lnTo>
                  <a:lnTo>
                    <a:pt x="1010665" y="913926"/>
                  </a:lnTo>
                  <a:lnTo>
                    <a:pt x="981042" y="948740"/>
                  </a:lnTo>
                  <a:lnTo>
                    <a:pt x="948740" y="981042"/>
                  </a:lnTo>
                  <a:lnTo>
                    <a:pt x="913926" y="1010665"/>
                  </a:lnTo>
                  <a:lnTo>
                    <a:pt x="876773" y="1037438"/>
                  </a:lnTo>
                  <a:lnTo>
                    <a:pt x="837447" y="1061192"/>
                  </a:lnTo>
                  <a:lnTo>
                    <a:pt x="796121" y="1081756"/>
                  </a:lnTo>
                  <a:lnTo>
                    <a:pt x="752963" y="1098962"/>
                  </a:lnTo>
                  <a:lnTo>
                    <a:pt x="708142" y="1112640"/>
                  </a:lnTo>
                  <a:lnTo>
                    <a:pt x="661829" y="1122620"/>
                  </a:lnTo>
                  <a:lnTo>
                    <a:pt x="614193" y="1128732"/>
                  </a:lnTo>
                  <a:lnTo>
                    <a:pt x="565403" y="1130808"/>
                  </a:lnTo>
                  <a:lnTo>
                    <a:pt x="516614" y="1128732"/>
                  </a:lnTo>
                  <a:lnTo>
                    <a:pt x="468978" y="1122620"/>
                  </a:lnTo>
                  <a:lnTo>
                    <a:pt x="422665" y="1112640"/>
                  </a:lnTo>
                  <a:lnTo>
                    <a:pt x="377844" y="1098962"/>
                  </a:lnTo>
                  <a:lnTo>
                    <a:pt x="334686" y="1081756"/>
                  </a:lnTo>
                  <a:lnTo>
                    <a:pt x="293360" y="1061192"/>
                  </a:lnTo>
                  <a:lnTo>
                    <a:pt x="254034" y="1037438"/>
                  </a:lnTo>
                  <a:lnTo>
                    <a:pt x="216881" y="1010665"/>
                  </a:lnTo>
                  <a:lnTo>
                    <a:pt x="182067" y="981042"/>
                  </a:lnTo>
                  <a:lnTo>
                    <a:pt x="149765" y="948740"/>
                  </a:lnTo>
                  <a:lnTo>
                    <a:pt x="120142" y="913926"/>
                  </a:lnTo>
                  <a:lnTo>
                    <a:pt x="93369" y="876773"/>
                  </a:lnTo>
                  <a:lnTo>
                    <a:pt x="69615" y="837447"/>
                  </a:lnTo>
                  <a:lnTo>
                    <a:pt x="49051" y="796121"/>
                  </a:lnTo>
                  <a:lnTo>
                    <a:pt x="31845" y="752963"/>
                  </a:lnTo>
                  <a:lnTo>
                    <a:pt x="18167" y="708142"/>
                  </a:lnTo>
                  <a:lnTo>
                    <a:pt x="8187" y="661829"/>
                  </a:lnTo>
                  <a:lnTo>
                    <a:pt x="2075" y="614193"/>
                  </a:lnTo>
                  <a:lnTo>
                    <a:pt x="0" y="565404"/>
                  </a:lnTo>
                  <a:close/>
                </a:path>
              </a:pathLst>
            </a:custGeom>
            <a:ln w="12192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8" name="object 6">
            <a:extLst>
              <a:ext uri="{FF2B5EF4-FFF2-40B4-BE49-F238E27FC236}">
                <a16:creationId xmlns:a16="http://schemas.microsoft.com/office/drawing/2014/main" id="{97D8A2DC-6981-D241-A071-4001AAFCC68A}"/>
              </a:ext>
            </a:extLst>
          </p:cNvPr>
          <p:cNvSpPr txBox="1"/>
          <p:nvPr/>
        </p:nvSpPr>
        <p:spPr>
          <a:xfrm>
            <a:off x="6674477" y="3136911"/>
            <a:ext cx="794859" cy="912494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62865" marR="54610" algn="ctr">
              <a:lnSpc>
                <a:spcPts val="1250"/>
              </a:lnSpc>
              <a:spcBef>
                <a:spcPts val="300"/>
              </a:spcBef>
            </a:pP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</a:t>
            </a:r>
            <a:r>
              <a:rPr sz="1200" b="1" spc="-3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sz="1200" b="1" spc="-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37,2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indent="2540" algn="ctr">
              <a:lnSpc>
                <a:spcPct val="86300"/>
              </a:lnSpc>
              <a:spcBef>
                <a:spcPts val="470"/>
              </a:spcBef>
            </a:pP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 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hông</a:t>
            </a: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ho,  sốt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9" name="object 19">
            <a:extLst>
              <a:ext uri="{FF2B5EF4-FFF2-40B4-BE49-F238E27FC236}">
                <a16:creationId xmlns:a16="http://schemas.microsoft.com/office/drawing/2014/main" id="{0CAE5021-28F6-0F4D-BBEB-7E900DD517EC}"/>
              </a:ext>
            </a:extLst>
          </p:cNvPr>
          <p:cNvGrpSpPr/>
          <p:nvPr/>
        </p:nvGrpSpPr>
        <p:grpSpPr>
          <a:xfrm>
            <a:off x="8013837" y="2913011"/>
            <a:ext cx="2171900" cy="891381"/>
            <a:chOff x="8218678" y="3110229"/>
            <a:chExt cx="1928495" cy="1336040"/>
          </a:xfrm>
        </p:grpSpPr>
        <p:sp>
          <p:nvSpPr>
            <p:cNvPr id="80" name="object 20">
              <a:extLst>
                <a:ext uri="{FF2B5EF4-FFF2-40B4-BE49-F238E27FC236}">
                  <a16:creationId xmlns:a16="http://schemas.microsoft.com/office/drawing/2014/main" id="{758E3C55-98FA-814F-BC64-9E5E847EA045}"/>
                </a:ext>
              </a:extLst>
            </p:cNvPr>
            <p:cNvSpPr/>
            <p:nvPr/>
          </p:nvSpPr>
          <p:spPr>
            <a:xfrm>
              <a:off x="8225028" y="3116579"/>
              <a:ext cx="1915795" cy="1323340"/>
            </a:xfrm>
            <a:custGeom>
              <a:avLst/>
              <a:gdLst/>
              <a:ahLst/>
              <a:cxnLst/>
              <a:rect l="l" t="t" r="r" b="b"/>
              <a:pathLst>
                <a:path w="1915795" h="1323339">
                  <a:moveTo>
                    <a:pt x="1915668" y="0"/>
                  </a:moveTo>
                  <a:lnTo>
                    <a:pt x="220472" y="0"/>
                  </a:lnTo>
                  <a:lnTo>
                    <a:pt x="176030" y="4477"/>
                  </a:lnTo>
                  <a:lnTo>
                    <a:pt x="134641" y="17321"/>
                  </a:lnTo>
                  <a:lnTo>
                    <a:pt x="97190" y="37645"/>
                  </a:lnTo>
                  <a:lnTo>
                    <a:pt x="64563" y="64563"/>
                  </a:lnTo>
                  <a:lnTo>
                    <a:pt x="37645" y="97190"/>
                  </a:lnTo>
                  <a:lnTo>
                    <a:pt x="17321" y="134641"/>
                  </a:lnTo>
                  <a:lnTo>
                    <a:pt x="4477" y="176030"/>
                  </a:lnTo>
                  <a:lnTo>
                    <a:pt x="0" y="220472"/>
                  </a:lnTo>
                  <a:lnTo>
                    <a:pt x="0" y="1322832"/>
                  </a:lnTo>
                  <a:lnTo>
                    <a:pt x="1695196" y="1322832"/>
                  </a:lnTo>
                  <a:lnTo>
                    <a:pt x="1739637" y="1318354"/>
                  </a:lnTo>
                  <a:lnTo>
                    <a:pt x="1781026" y="1305510"/>
                  </a:lnTo>
                  <a:lnTo>
                    <a:pt x="1818477" y="1285186"/>
                  </a:lnTo>
                  <a:lnTo>
                    <a:pt x="1851104" y="1258268"/>
                  </a:lnTo>
                  <a:lnTo>
                    <a:pt x="1878022" y="1225641"/>
                  </a:lnTo>
                  <a:lnTo>
                    <a:pt x="1898346" y="1188190"/>
                  </a:lnTo>
                  <a:lnTo>
                    <a:pt x="1911190" y="1146801"/>
                  </a:lnTo>
                  <a:lnTo>
                    <a:pt x="1915668" y="1102360"/>
                  </a:lnTo>
                  <a:lnTo>
                    <a:pt x="191566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object 21">
              <a:extLst>
                <a:ext uri="{FF2B5EF4-FFF2-40B4-BE49-F238E27FC236}">
                  <a16:creationId xmlns:a16="http://schemas.microsoft.com/office/drawing/2014/main" id="{EE110DF3-E3B3-454C-91D0-B43A9657A26A}"/>
                </a:ext>
              </a:extLst>
            </p:cNvPr>
            <p:cNvSpPr/>
            <p:nvPr/>
          </p:nvSpPr>
          <p:spPr>
            <a:xfrm>
              <a:off x="8225028" y="3116579"/>
              <a:ext cx="1915795" cy="1323340"/>
            </a:xfrm>
            <a:custGeom>
              <a:avLst/>
              <a:gdLst/>
              <a:ahLst/>
              <a:cxnLst/>
              <a:rect l="l" t="t" r="r" b="b"/>
              <a:pathLst>
                <a:path w="1915795" h="1323339">
                  <a:moveTo>
                    <a:pt x="220472" y="0"/>
                  </a:moveTo>
                  <a:lnTo>
                    <a:pt x="1915668" y="0"/>
                  </a:lnTo>
                  <a:lnTo>
                    <a:pt x="1915668" y="1102360"/>
                  </a:lnTo>
                  <a:lnTo>
                    <a:pt x="1911190" y="1146801"/>
                  </a:lnTo>
                  <a:lnTo>
                    <a:pt x="1898346" y="1188190"/>
                  </a:lnTo>
                  <a:lnTo>
                    <a:pt x="1878022" y="1225641"/>
                  </a:lnTo>
                  <a:lnTo>
                    <a:pt x="1851104" y="1258268"/>
                  </a:lnTo>
                  <a:lnTo>
                    <a:pt x="1818477" y="1285186"/>
                  </a:lnTo>
                  <a:lnTo>
                    <a:pt x="1781026" y="1305510"/>
                  </a:lnTo>
                  <a:lnTo>
                    <a:pt x="1739637" y="1318354"/>
                  </a:lnTo>
                  <a:lnTo>
                    <a:pt x="1695196" y="1322832"/>
                  </a:lnTo>
                  <a:lnTo>
                    <a:pt x="0" y="1322832"/>
                  </a:lnTo>
                  <a:lnTo>
                    <a:pt x="0" y="220472"/>
                  </a:lnTo>
                  <a:lnTo>
                    <a:pt x="4477" y="176030"/>
                  </a:lnTo>
                  <a:lnTo>
                    <a:pt x="17321" y="134641"/>
                  </a:lnTo>
                  <a:lnTo>
                    <a:pt x="37645" y="97190"/>
                  </a:lnTo>
                  <a:lnTo>
                    <a:pt x="64563" y="64563"/>
                  </a:lnTo>
                  <a:lnTo>
                    <a:pt x="97190" y="37645"/>
                  </a:lnTo>
                  <a:lnTo>
                    <a:pt x="134641" y="17321"/>
                  </a:lnTo>
                  <a:lnTo>
                    <a:pt x="176030" y="4477"/>
                  </a:lnTo>
                  <a:lnTo>
                    <a:pt x="220472" y="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2" name="object 22">
            <a:extLst>
              <a:ext uri="{FF2B5EF4-FFF2-40B4-BE49-F238E27FC236}">
                <a16:creationId xmlns:a16="http://schemas.microsoft.com/office/drawing/2014/main" id="{68C3DB9A-44EC-1E40-96D3-BABDF1944314}"/>
              </a:ext>
            </a:extLst>
          </p:cNvPr>
          <p:cNvSpPr txBox="1"/>
          <p:nvPr/>
        </p:nvSpPr>
        <p:spPr>
          <a:xfrm>
            <a:off x="8186652" y="3026624"/>
            <a:ext cx="1929765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spc="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sz="1400" b="1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sz="1400" b="1" spc="-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sz="1400" b="1" spc="-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1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3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sz="140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1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kiểm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sz="1400" b="1" spc="-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object 35">
            <a:extLst>
              <a:ext uri="{FF2B5EF4-FFF2-40B4-BE49-F238E27FC236}">
                <a16:creationId xmlns:a16="http://schemas.microsoft.com/office/drawing/2014/main" id="{A64E36B7-8E34-324B-B9AB-DA1041204C37}"/>
              </a:ext>
            </a:extLst>
          </p:cNvPr>
          <p:cNvSpPr txBox="1"/>
          <p:nvPr/>
        </p:nvSpPr>
        <p:spPr>
          <a:xfrm>
            <a:off x="10257853" y="3062245"/>
            <a:ext cx="1016000" cy="3366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050" b="1" i="1" spc="-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sz="1050" b="1" i="1" spc="-9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i="1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sz="1050" b="1" i="1" spc="-3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i="1" spc="-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</a:t>
            </a:r>
            <a:r>
              <a:rPr sz="1050" b="1" i="1" spc="-30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i="1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1050" b="1" i="1" spc="-1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 </a:t>
            </a:r>
            <a:r>
              <a:rPr sz="1050" b="1" i="1" spc="-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 </a:t>
            </a:r>
            <a:r>
              <a:rPr sz="1050" b="1" i="1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 </a:t>
            </a:r>
            <a:r>
              <a:rPr sz="1050" b="1" i="1" spc="-30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i="1" spc="-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37,2</a:t>
            </a:r>
            <a:endParaRPr sz="105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A220CC85-FAE6-D041-8CA4-54EF0BE8E223}"/>
              </a:ext>
            </a:extLst>
          </p:cNvPr>
          <p:cNvCxnSpPr/>
          <p:nvPr/>
        </p:nvCxnSpPr>
        <p:spPr>
          <a:xfrm rot="5400000" flipH="1" flipV="1">
            <a:off x="10220868" y="2573737"/>
            <a:ext cx="1083131" cy="1075775"/>
          </a:xfrm>
          <a:prstGeom prst="bentConnector3">
            <a:avLst>
              <a:gd name="adj1" fmla="val -11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ight Arrow 84">
            <a:extLst>
              <a:ext uri="{FF2B5EF4-FFF2-40B4-BE49-F238E27FC236}">
                <a16:creationId xmlns:a16="http://schemas.microsoft.com/office/drawing/2014/main" id="{920F293D-A1D9-EB47-AE03-9EB454E730E1}"/>
              </a:ext>
            </a:extLst>
          </p:cNvPr>
          <p:cNvSpPr/>
          <p:nvPr/>
        </p:nvSpPr>
        <p:spPr>
          <a:xfrm>
            <a:off x="7746871" y="3297395"/>
            <a:ext cx="237966" cy="3875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Right Arrow 85">
            <a:extLst>
              <a:ext uri="{FF2B5EF4-FFF2-40B4-BE49-F238E27FC236}">
                <a16:creationId xmlns:a16="http://schemas.microsoft.com/office/drawing/2014/main" id="{04AABCEA-DAFC-A840-9790-7587BB98435B}"/>
              </a:ext>
            </a:extLst>
          </p:cNvPr>
          <p:cNvSpPr/>
          <p:nvPr/>
        </p:nvSpPr>
        <p:spPr>
          <a:xfrm>
            <a:off x="6051578" y="3398876"/>
            <a:ext cx="446512" cy="261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27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ounded Rectangle 57"/>
          <p:cNvSpPr/>
          <p:nvPr/>
        </p:nvSpPr>
        <p:spPr>
          <a:xfrm>
            <a:off x="2871467" y="1113263"/>
            <a:ext cx="4304844" cy="596719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object 3"/>
          <p:cNvGrpSpPr/>
          <p:nvPr/>
        </p:nvGrpSpPr>
        <p:grpSpPr>
          <a:xfrm>
            <a:off x="6484910" y="1888990"/>
            <a:ext cx="1143635" cy="1143635"/>
            <a:chOff x="6289294" y="3549141"/>
            <a:chExt cx="1143635" cy="1143635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" name="object 4"/>
            <p:cNvSpPr/>
            <p:nvPr/>
          </p:nvSpPr>
          <p:spPr>
            <a:xfrm>
              <a:off x="6295644" y="3555491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565403" y="0"/>
                  </a:moveTo>
                  <a:lnTo>
                    <a:pt x="516614" y="2075"/>
                  </a:lnTo>
                  <a:lnTo>
                    <a:pt x="468978" y="8187"/>
                  </a:lnTo>
                  <a:lnTo>
                    <a:pt x="422665" y="18167"/>
                  </a:lnTo>
                  <a:lnTo>
                    <a:pt x="377844" y="31845"/>
                  </a:lnTo>
                  <a:lnTo>
                    <a:pt x="334686" y="49051"/>
                  </a:lnTo>
                  <a:lnTo>
                    <a:pt x="293360" y="69615"/>
                  </a:lnTo>
                  <a:lnTo>
                    <a:pt x="254034" y="93369"/>
                  </a:lnTo>
                  <a:lnTo>
                    <a:pt x="216881" y="120142"/>
                  </a:lnTo>
                  <a:lnTo>
                    <a:pt x="182067" y="149765"/>
                  </a:lnTo>
                  <a:lnTo>
                    <a:pt x="149765" y="182067"/>
                  </a:lnTo>
                  <a:lnTo>
                    <a:pt x="120142" y="216881"/>
                  </a:lnTo>
                  <a:lnTo>
                    <a:pt x="93369" y="254034"/>
                  </a:lnTo>
                  <a:lnTo>
                    <a:pt x="69615" y="293360"/>
                  </a:lnTo>
                  <a:lnTo>
                    <a:pt x="49051" y="334686"/>
                  </a:lnTo>
                  <a:lnTo>
                    <a:pt x="31845" y="377844"/>
                  </a:lnTo>
                  <a:lnTo>
                    <a:pt x="18167" y="422665"/>
                  </a:lnTo>
                  <a:lnTo>
                    <a:pt x="8187" y="468978"/>
                  </a:lnTo>
                  <a:lnTo>
                    <a:pt x="2075" y="516614"/>
                  </a:lnTo>
                  <a:lnTo>
                    <a:pt x="0" y="565404"/>
                  </a:lnTo>
                  <a:lnTo>
                    <a:pt x="2075" y="614193"/>
                  </a:lnTo>
                  <a:lnTo>
                    <a:pt x="8187" y="661829"/>
                  </a:lnTo>
                  <a:lnTo>
                    <a:pt x="18167" y="708142"/>
                  </a:lnTo>
                  <a:lnTo>
                    <a:pt x="31845" y="752963"/>
                  </a:lnTo>
                  <a:lnTo>
                    <a:pt x="49051" y="796121"/>
                  </a:lnTo>
                  <a:lnTo>
                    <a:pt x="69615" y="837447"/>
                  </a:lnTo>
                  <a:lnTo>
                    <a:pt x="93369" y="876773"/>
                  </a:lnTo>
                  <a:lnTo>
                    <a:pt x="120142" y="913926"/>
                  </a:lnTo>
                  <a:lnTo>
                    <a:pt x="149765" y="948740"/>
                  </a:lnTo>
                  <a:lnTo>
                    <a:pt x="182067" y="981042"/>
                  </a:lnTo>
                  <a:lnTo>
                    <a:pt x="216881" y="1010665"/>
                  </a:lnTo>
                  <a:lnTo>
                    <a:pt x="254034" y="1037438"/>
                  </a:lnTo>
                  <a:lnTo>
                    <a:pt x="293360" y="1061192"/>
                  </a:lnTo>
                  <a:lnTo>
                    <a:pt x="334686" y="1081756"/>
                  </a:lnTo>
                  <a:lnTo>
                    <a:pt x="377844" y="1098962"/>
                  </a:lnTo>
                  <a:lnTo>
                    <a:pt x="422665" y="1112640"/>
                  </a:lnTo>
                  <a:lnTo>
                    <a:pt x="468978" y="1122620"/>
                  </a:lnTo>
                  <a:lnTo>
                    <a:pt x="516614" y="1128732"/>
                  </a:lnTo>
                  <a:lnTo>
                    <a:pt x="565403" y="1130808"/>
                  </a:lnTo>
                  <a:lnTo>
                    <a:pt x="614193" y="1128732"/>
                  </a:lnTo>
                  <a:lnTo>
                    <a:pt x="661829" y="1122620"/>
                  </a:lnTo>
                  <a:lnTo>
                    <a:pt x="708142" y="1112640"/>
                  </a:lnTo>
                  <a:lnTo>
                    <a:pt x="752963" y="1098962"/>
                  </a:lnTo>
                  <a:lnTo>
                    <a:pt x="796121" y="1081756"/>
                  </a:lnTo>
                  <a:lnTo>
                    <a:pt x="837447" y="1061192"/>
                  </a:lnTo>
                  <a:lnTo>
                    <a:pt x="876773" y="1037438"/>
                  </a:lnTo>
                  <a:lnTo>
                    <a:pt x="913926" y="1010665"/>
                  </a:lnTo>
                  <a:lnTo>
                    <a:pt x="948740" y="981042"/>
                  </a:lnTo>
                  <a:lnTo>
                    <a:pt x="981042" y="948740"/>
                  </a:lnTo>
                  <a:lnTo>
                    <a:pt x="1010665" y="913926"/>
                  </a:lnTo>
                  <a:lnTo>
                    <a:pt x="1037438" y="876773"/>
                  </a:lnTo>
                  <a:lnTo>
                    <a:pt x="1061192" y="837447"/>
                  </a:lnTo>
                  <a:lnTo>
                    <a:pt x="1081756" y="796121"/>
                  </a:lnTo>
                  <a:lnTo>
                    <a:pt x="1098962" y="752963"/>
                  </a:lnTo>
                  <a:lnTo>
                    <a:pt x="1112640" y="708142"/>
                  </a:lnTo>
                  <a:lnTo>
                    <a:pt x="1122620" y="661829"/>
                  </a:lnTo>
                  <a:lnTo>
                    <a:pt x="1128732" y="614193"/>
                  </a:lnTo>
                  <a:lnTo>
                    <a:pt x="1130807" y="565404"/>
                  </a:lnTo>
                  <a:lnTo>
                    <a:pt x="1128732" y="516614"/>
                  </a:lnTo>
                  <a:lnTo>
                    <a:pt x="1122620" y="468978"/>
                  </a:lnTo>
                  <a:lnTo>
                    <a:pt x="1112640" y="422665"/>
                  </a:lnTo>
                  <a:lnTo>
                    <a:pt x="1098962" y="377844"/>
                  </a:lnTo>
                  <a:lnTo>
                    <a:pt x="1081756" y="334686"/>
                  </a:lnTo>
                  <a:lnTo>
                    <a:pt x="1061192" y="293360"/>
                  </a:lnTo>
                  <a:lnTo>
                    <a:pt x="1037438" y="254034"/>
                  </a:lnTo>
                  <a:lnTo>
                    <a:pt x="1010665" y="216881"/>
                  </a:lnTo>
                  <a:lnTo>
                    <a:pt x="981042" y="182067"/>
                  </a:lnTo>
                  <a:lnTo>
                    <a:pt x="948740" y="149765"/>
                  </a:lnTo>
                  <a:lnTo>
                    <a:pt x="913926" y="120142"/>
                  </a:lnTo>
                  <a:lnTo>
                    <a:pt x="876773" y="93369"/>
                  </a:lnTo>
                  <a:lnTo>
                    <a:pt x="837447" y="69615"/>
                  </a:lnTo>
                  <a:lnTo>
                    <a:pt x="796121" y="49051"/>
                  </a:lnTo>
                  <a:lnTo>
                    <a:pt x="752963" y="31845"/>
                  </a:lnTo>
                  <a:lnTo>
                    <a:pt x="708142" y="18167"/>
                  </a:lnTo>
                  <a:lnTo>
                    <a:pt x="661829" y="8187"/>
                  </a:lnTo>
                  <a:lnTo>
                    <a:pt x="614193" y="2075"/>
                  </a:lnTo>
                  <a:lnTo>
                    <a:pt x="56540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object 5"/>
            <p:cNvSpPr/>
            <p:nvPr/>
          </p:nvSpPr>
          <p:spPr>
            <a:xfrm>
              <a:off x="6295644" y="3555491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0" y="565404"/>
                  </a:moveTo>
                  <a:lnTo>
                    <a:pt x="2075" y="516614"/>
                  </a:lnTo>
                  <a:lnTo>
                    <a:pt x="8187" y="468978"/>
                  </a:lnTo>
                  <a:lnTo>
                    <a:pt x="18167" y="422665"/>
                  </a:lnTo>
                  <a:lnTo>
                    <a:pt x="31845" y="377844"/>
                  </a:lnTo>
                  <a:lnTo>
                    <a:pt x="49051" y="334686"/>
                  </a:lnTo>
                  <a:lnTo>
                    <a:pt x="69615" y="293360"/>
                  </a:lnTo>
                  <a:lnTo>
                    <a:pt x="93369" y="254034"/>
                  </a:lnTo>
                  <a:lnTo>
                    <a:pt x="120142" y="216881"/>
                  </a:lnTo>
                  <a:lnTo>
                    <a:pt x="149765" y="182067"/>
                  </a:lnTo>
                  <a:lnTo>
                    <a:pt x="182067" y="149765"/>
                  </a:lnTo>
                  <a:lnTo>
                    <a:pt x="216881" y="120142"/>
                  </a:lnTo>
                  <a:lnTo>
                    <a:pt x="254034" y="93369"/>
                  </a:lnTo>
                  <a:lnTo>
                    <a:pt x="293360" y="69615"/>
                  </a:lnTo>
                  <a:lnTo>
                    <a:pt x="334686" y="49051"/>
                  </a:lnTo>
                  <a:lnTo>
                    <a:pt x="377844" y="31845"/>
                  </a:lnTo>
                  <a:lnTo>
                    <a:pt x="422665" y="18167"/>
                  </a:lnTo>
                  <a:lnTo>
                    <a:pt x="468978" y="8187"/>
                  </a:lnTo>
                  <a:lnTo>
                    <a:pt x="516614" y="2075"/>
                  </a:lnTo>
                  <a:lnTo>
                    <a:pt x="565403" y="0"/>
                  </a:lnTo>
                  <a:lnTo>
                    <a:pt x="614193" y="2075"/>
                  </a:lnTo>
                  <a:lnTo>
                    <a:pt x="661829" y="8187"/>
                  </a:lnTo>
                  <a:lnTo>
                    <a:pt x="708142" y="18167"/>
                  </a:lnTo>
                  <a:lnTo>
                    <a:pt x="752963" y="31845"/>
                  </a:lnTo>
                  <a:lnTo>
                    <a:pt x="796121" y="49051"/>
                  </a:lnTo>
                  <a:lnTo>
                    <a:pt x="837447" y="69615"/>
                  </a:lnTo>
                  <a:lnTo>
                    <a:pt x="876773" y="93369"/>
                  </a:lnTo>
                  <a:lnTo>
                    <a:pt x="913926" y="120142"/>
                  </a:lnTo>
                  <a:lnTo>
                    <a:pt x="948740" y="149765"/>
                  </a:lnTo>
                  <a:lnTo>
                    <a:pt x="981042" y="182067"/>
                  </a:lnTo>
                  <a:lnTo>
                    <a:pt x="1010665" y="216881"/>
                  </a:lnTo>
                  <a:lnTo>
                    <a:pt x="1037438" y="254034"/>
                  </a:lnTo>
                  <a:lnTo>
                    <a:pt x="1061192" y="293360"/>
                  </a:lnTo>
                  <a:lnTo>
                    <a:pt x="1081756" y="334686"/>
                  </a:lnTo>
                  <a:lnTo>
                    <a:pt x="1098962" y="377844"/>
                  </a:lnTo>
                  <a:lnTo>
                    <a:pt x="1112640" y="422665"/>
                  </a:lnTo>
                  <a:lnTo>
                    <a:pt x="1122620" y="468978"/>
                  </a:lnTo>
                  <a:lnTo>
                    <a:pt x="1128732" y="516614"/>
                  </a:lnTo>
                  <a:lnTo>
                    <a:pt x="1130807" y="565404"/>
                  </a:lnTo>
                  <a:lnTo>
                    <a:pt x="1128732" y="614193"/>
                  </a:lnTo>
                  <a:lnTo>
                    <a:pt x="1122620" y="661829"/>
                  </a:lnTo>
                  <a:lnTo>
                    <a:pt x="1112640" y="708142"/>
                  </a:lnTo>
                  <a:lnTo>
                    <a:pt x="1098962" y="752963"/>
                  </a:lnTo>
                  <a:lnTo>
                    <a:pt x="1081756" y="796121"/>
                  </a:lnTo>
                  <a:lnTo>
                    <a:pt x="1061192" y="837447"/>
                  </a:lnTo>
                  <a:lnTo>
                    <a:pt x="1037438" y="876773"/>
                  </a:lnTo>
                  <a:lnTo>
                    <a:pt x="1010665" y="913926"/>
                  </a:lnTo>
                  <a:lnTo>
                    <a:pt x="981042" y="948740"/>
                  </a:lnTo>
                  <a:lnTo>
                    <a:pt x="948740" y="981042"/>
                  </a:lnTo>
                  <a:lnTo>
                    <a:pt x="913926" y="1010665"/>
                  </a:lnTo>
                  <a:lnTo>
                    <a:pt x="876773" y="1037438"/>
                  </a:lnTo>
                  <a:lnTo>
                    <a:pt x="837447" y="1061192"/>
                  </a:lnTo>
                  <a:lnTo>
                    <a:pt x="796121" y="1081756"/>
                  </a:lnTo>
                  <a:lnTo>
                    <a:pt x="752963" y="1098962"/>
                  </a:lnTo>
                  <a:lnTo>
                    <a:pt x="708142" y="1112640"/>
                  </a:lnTo>
                  <a:lnTo>
                    <a:pt x="661829" y="1122620"/>
                  </a:lnTo>
                  <a:lnTo>
                    <a:pt x="614193" y="1128732"/>
                  </a:lnTo>
                  <a:lnTo>
                    <a:pt x="565403" y="1130808"/>
                  </a:lnTo>
                  <a:lnTo>
                    <a:pt x="516614" y="1128732"/>
                  </a:lnTo>
                  <a:lnTo>
                    <a:pt x="468978" y="1122620"/>
                  </a:lnTo>
                  <a:lnTo>
                    <a:pt x="422665" y="1112640"/>
                  </a:lnTo>
                  <a:lnTo>
                    <a:pt x="377844" y="1098962"/>
                  </a:lnTo>
                  <a:lnTo>
                    <a:pt x="334686" y="1081756"/>
                  </a:lnTo>
                  <a:lnTo>
                    <a:pt x="293360" y="1061192"/>
                  </a:lnTo>
                  <a:lnTo>
                    <a:pt x="254034" y="1037438"/>
                  </a:lnTo>
                  <a:lnTo>
                    <a:pt x="216881" y="1010665"/>
                  </a:lnTo>
                  <a:lnTo>
                    <a:pt x="182067" y="981042"/>
                  </a:lnTo>
                  <a:lnTo>
                    <a:pt x="149765" y="948740"/>
                  </a:lnTo>
                  <a:lnTo>
                    <a:pt x="120142" y="913926"/>
                  </a:lnTo>
                  <a:lnTo>
                    <a:pt x="93369" y="876773"/>
                  </a:lnTo>
                  <a:lnTo>
                    <a:pt x="69615" y="837447"/>
                  </a:lnTo>
                  <a:lnTo>
                    <a:pt x="49051" y="796121"/>
                  </a:lnTo>
                  <a:lnTo>
                    <a:pt x="31845" y="752963"/>
                  </a:lnTo>
                  <a:lnTo>
                    <a:pt x="18167" y="708142"/>
                  </a:lnTo>
                  <a:lnTo>
                    <a:pt x="8187" y="661829"/>
                  </a:lnTo>
                  <a:lnTo>
                    <a:pt x="2075" y="614193"/>
                  </a:lnTo>
                  <a:lnTo>
                    <a:pt x="0" y="565404"/>
                  </a:lnTo>
                  <a:close/>
                </a:path>
              </a:pathLst>
            </a:custGeom>
            <a:ln w="12192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2871467" y="322465"/>
            <a:ext cx="8756903" cy="687356"/>
          </a:xfrm>
          <a:prstGeom prst="rect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2"/>
          <p:cNvSpPr txBox="1"/>
          <p:nvPr/>
        </p:nvSpPr>
        <p:spPr>
          <a:xfrm>
            <a:off x="6668424" y="2251274"/>
            <a:ext cx="776605" cy="374461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48895" marR="41275" indent="8890">
              <a:lnSpc>
                <a:spcPts val="1340"/>
              </a:lnSpc>
              <a:spcBef>
                <a:spcPts val="320"/>
              </a:spcBef>
            </a:pPr>
            <a:r>
              <a:rPr sz="13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</a:t>
            </a:r>
            <a:r>
              <a:rPr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</a:t>
            </a:r>
            <a:r>
              <a:rPr sz="1300" b="1" spc="-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sz="1300" b="1" spc="-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37,2</a:t>
            </a:r>
            <a:endParaRPr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object 7"/>
          <p:cNvGrpSpPr/>
          <p:nvPr/>
        </p:nvGrpSpPr>
        <p:grpSpPr>
          <a:xfrm>
            <a:off x="6623489" y="3731918"/>
            <a:ext cx="1143635" cy="1143635"/>
            <a:chOff x="6193282" y="4881117"/>
            <a:chExt cx="1143635" cy="1143635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2" name="object 8"/>
            <p:cNvSpPr/>
            <p:nvPr/>
          </p:nvSpPr>
          <p:spPr>
            <a:xfrm>
              <a:off x="6199632" y="4887467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565403" y="0"/>
                  </a:moveTo>
                  <a:lnTo>
                    <a:pt x="516614" y="2075"/>
                  </a:lnTo>
                  <a:lnTo>
                    <a:pt x="468978" y="8187"/>
                  </a:lnTo>
                  <a:lnTo>
                    <a:pt x="422665" y="18167"/>
                  </a:lnTo>
                  <a:lnTo>
                    <a:pt x="377844" y="31845"/>
                  </a:lnTo>
                  <a:lnTo>
                    <a:pt x="334686" y="49051"/>
                  </a:lnTo>
                  <a:lnTo>
                    <a:pt x="293360" y="69615"/>
                  </a:lnTo>
                  <a:lnTo>
                    <a:pt x="254034" y="93369"/>
                  </a:lnTo>
                  <a:lnTo>
                    <a:pt x="216881" y="120142"/>
                  </a:lnTo>
                  <a:lnTo>
                    <a:pt x="182067" y="149765"/>
                  </a:lnTo>
                  <a:lnTo>
                    <a:pt x="149765" y="182067"/>
                  </a:lnTo>
                  <a:lnTo>
                    <a:pt x="120142" y="216881"/>
                  </a:lnTo>
                  <a:lnTo>
                    <a:pt x="93369" y="254034"/>
                  </a:lnTo>
                  <a:lnTo>
                    <a:pt x="69615" y="293360"/>
                  </a:lnTo>
                  <a:lnTo>
                    <a:pt x="49051" y="334686"/>
                  </a:lnTo>
                  <a:lnTo>
                    <a:pt x="31845" y="377844"/>
                  </a:lnTo>
                  <a:lnTo>
                    <a:pt x="18167" y="422665"/>
                  </a:lnTo>
                  <a:lnTo>
                    <a:pt x="8187" y="468978"/>
                  </a:lnTo>
                  <a:lnTo>
                    <a:pt x="2075" y="516614"/>
                  </a:lnTo>
                  <a:lnTo>
                    <a:pt x="0" y="565403"/>
                  </a:lnTo>
                  <a:lnTo>
                    <a:pt x="2075" y="614189"/>
                  </a:lnTo>
                  <a:lnTo>
                    <a:pt x="8187" y="661822"/>
                  </a:lnTo>
                  <a:lnTo>
                    <a:pt x="18167" y="708133"/>
                  </a:lnTo>
                  <a:lnTo>
                    <a:pt x="31845" y="752953"/>
                  </a:lnTo>
                  <a:lnTo>
                    <a:pt x="49051" y="796110"/>
                  </a:lnTo>
                  <a:lnTo>
                    <a:pt x="69615" y="837436"/>
                  </a:lnTo>
                  <a:lnTo>
                    <a:pt x="93369" y="876761"/>
                  </a:lnTo>
                  <a:lnTo>
                    <a:pt x="120142" y="913916"/>
                  </a:lnTo>
                  <a:lnTo>
                    <a:pt x="149765" y="948730"/>
                  </a:lnTo>
                  <a:lnTo>
                    <a:pt x="182067" y="981033"/>
                  </a:lnTo>
                  <a:lnTo>
                    <a:pt x="216881" y="1010657"/>
                  </a:lnTo>
                  <a:lnTo>
                    <a:pt x="254034" y="1037431"/>
                  </a:lnTo>
                  <a:lnTo>
                    <a:pt x="293360" y="1061186"/>
                  </a:lnTo>
                  <a:lnTo>
                    <a:pt x="334686" y="1081752"/>
                  </a:lnTo>
                  <a:lnTo>
                    <a:pt x="377844" y="1098960"/>
                  </a:lnTo>
                  <a:lnTo>
                    <a:pt x="422665" y="1112639"/>
                  </a:lnTo>
                  <a:lnTo>
                    <a:pt x="468978" y="1122619"/>
                  </a:lnTo>
                  <a:lnTo>
                    <a:pt x="516614" y="1128732"/>
                  </a:lnTo>
                  <a:lnTo>
                    <a:pt x="565403" y="1130807"/>
                  </a:lnTo>
                  <a:lnTo>
                    <a:pt x="614193" y="1128732"/>
                  </a:lnTo>
                  <a:lnTo>
                    <a:pt x="661829" y="1122619"/>
                  </a:lnTo>
                  <a:lnTo>
                    <a:pt x="708142" y="1112639"/>
                  </a:lnTo>
                  <a:lnTo>
                    <a:pt x="752963" y="1098960"/>
                  </a:lnTo>
                  <a:lnTo>
                    <a:pt x="796121" y="1081752"/>
                  </a:lnTo>
                  <a:lnTo>
                    <a:pt x="837447" y="1061186"/>
                  </a:lnTo>
                  <a:lnTo>
                    <a:pt x="876773" y="1037431"/>
                  </a:lnTo>
                  <a:lnTo>
                    <a:pt x="913926" y="1010657"/>
                  </a:lnTo>
                  <a:lnTo>
                    <a:pt x="948740" y="981033"/>
                  </a:lnTo>
                  <a:lnTo>
                    <a:pt x="981042" y="948730"/>
                  </a:lnTo>
                  <a:lnTo>
                    <a:pt x="1010665" y="913916"/>
                  </a:lnTo>
                  <a:lnTo>
                    <a:pt x="1037438" y="876761"/>
                  </a:lnTo>
                  <a:lnTo>
                    <a:pt x="1061192" y="837436"/>
                  </a:lnTo>
                  <a:lnTo>
                    <a:pt x="1081756" y="796110"/>
                  </a:lnTo>
                  <a:lnTo>
                    <a:pt x="1098962" y="752953"/>
                  </a:lnTo>
                  <a:lnTo>
                    <a:pt x="1112640" y="708133"/>
                  </a:lnTo>
                  <a:lnTo>
                    <a:pt x="1122620" y="661822"/>
                  </a:lnTo>
                  <a:lnTo>
                    <a:pt x="1128732" y="614189"/>
                  </a:lnTo>
                  <a:lnTo>
                    <a:pt x="1130808" y="565403"/>
                  </a:lnTo>
                  <a:lnTo>
                    <a:pt x="1128732" y="516614"/>
                  </a:lnTo>
                  <a:lnTo>
                    <a:pt x="1122620" y="468978"/>
                  </a:lnTo>
                  <a:lnTo>
                    <a:pt x="1112640" y="422665"/>
                  </a:lnTo>
                  <a:lnTo>
                    <a:pt x="1098962" y="377844"/>
                  </a:lnTo>
                  <a:lnTo>
                    <a:pt x="1081756" y="334686"/>
                  </a:lnTo>
                  <a:lnTo>
                    <a:pt x="1061192" y="293360"/>
                  </a:lnTo>
                  <a:lnTo>
                    <a:pt x="1037438" y="254034"/>
                  </a:lnTo>
                  <a:lnTo>
                    <a:pt x="1010665" y="216881"/>
                  </a:lnTo>
                  <a:lnTo>
                    <a:pt x="981042" y="182067"/>
                  </a:lnTo>
                  <a:lnTo>
                    <a:pt x="948740" y="149765"/>
                  </a:lnTo>
                  <a:lnTo>
                    <a:pt x="913926" y="120142"/>
                  </a:lnTo>
                  <a:lnTo>
                    <a:pt x="876773" y="93369"/>
                  </a:lnTo>
                  <a:lnTo>
                    <a:pt x="837447" y="69615"/>
                  </a:lnTo>
                  <a:lnTo>
                    <a:pt x="796121" y="49051"/>
                  </a:lnTo>
                  <a:lnTo>
                    <a:pt x="752963" y="31845"/>
                  </a:lnTo>
                  <a:lnTo>
                    <a:pt x="708142" y="18167"/>
                  </a:lnTo>
                  <a:lnTo>
                    <a:pt x="661829" y="8187"/>
                  </a:lnTo>
                  <a:lnTo>
                    <a:pt x="614193" y="2075"/>
                  </a:lnTo>
                  <a:lnTo>
                    <a:pt x="565403" y="0"/>
                  </a:lnTo>
                  <a:close/>
                </a:path>
              </a:pathLst>
            </a:custGeom>
            <a:solidFill>
              <a:srgbClr val="00AF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bject 9"/>
            <p:cNvSpPr/>
            <p:nvPr/>
          </p:nvSpPr>
          <p:spPr>
            <a:xfrm>
              <a:off x="6199632" y="4887467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0" y="565403"/>
                  </a:moveTo>
                  <a:lnTo>
                    <a:pt x="2075" y="516614"/>
                  </a:lnTo>
                  <a:lnTo>
                    <a:pt x="8187" y="468978"/>
                  </a:lnTo>
                  <a:lnTo>
                    <a:pt x="18167" y="422665"/>
                  </a:lnTo>
                  <a:lnTo>
                    <a:pt x="31845" y="377844"/>
                  </a:lnTo>
                  <a:lnTo>
                    <a:pt x="49051" y="334686"/>
                  </a:lnTo>
                  <a:lnTo>
                    <a:pt x="69615" y="293360"/>
                  </a:lnTo>
                  <a:lnTo>
                    <a:pt x="93369" y="254034"/>
                  </a:lnTo>
                  <a:lnTo>
                    <a:pt x="120142" y="216881"/>
                  </a:lnTo>
                  <a:lnTo>
                    <a:pt x="149765" y="182067"/>
                  </a:lnTo>
                  <a:lnTo>
                    <a:pt x="182067" y="149765"/>
                  </a:lnTo>
                  <a:lnTo>
                    <a:pt x="216881" y="120142"/>
                  </a:lnTo>
                  <a:lnTo>
                    <a:pt x="254034" y="93369"/>
                  </a:lnTo>
                  <a:lnTo>
                    <a:pt x="293360" y="69615"/>
                  </a:lnTo>
                  <a:lnTo>
                    <a:pt x="334686" y="49051"/>
                  </a:lnTo>
                  <a:lnTo>
                    <a:pt x="377844" y="31845"/>
                  </a:lnTo>
                  <a:lnTo>
                    <a:pt x="422665" y="18167"/>
                  </a:lnTo>
                  <a:lnTo>
                    <a:pt x="468978" y="8187"/>
                  </a:lnTo>
                  <a:lnTo>
                    <a:pt x="516614" y="2075"/>
                  </a:lnTo>
                  <a:lnTo>
                    <a:pt x="565403" y="0"/>
                  </a:lnTo>
                  <a:lnTo>
                    <a:pt x="614193" y="2075"/>
                  </a:lnTo>
                  <a:lnTo>
                    <a:pt x="661829" y="8187"/>
                  </a:lnTo>
                  <a:lnTo>
                    <a:pt x="708142" y="18167"/>
                  </a:lnTo>
                  <a:lnTo>
                    <a:pt x="752963" y="31845"/>
                  </a:lnTo>
                  <a:lnTo>
                    <a:pt x="796121" y="49051"/>
                  </a:lnTo>
                  <a:lnTo>
                    <a:pt x="837447" y="69615"/>
                  </a:lnTo>
                  <a:lnTo>
                    <a:pt x="876773" y="93369"/>
                  </a:lnTo>
                  <a:lnTo>
                    <a:pt x="913926" y="120142"/>
                  </a:lnTo>
                  <a:lnTo>
                    <a:pt x="948740" y="149765"/>
                  </a:lnTo>
                  <a:lnTo>
                    <a:pt x="981042" y="182067"/>
                  </a:lnTo>
                  <a:lnTo>
                    <a:pt x="1010665" y="216881"/>
                  </a:lnTo>
                  <a:lnTo>
                    <a:pt x="1037438" y="254034"/>
                  </a:lnTo>
                  <a:lnTo>
                    <a:pt x="1061192" y="293360"/>
                  </a:lnTo>
                  <a:lnTo>
                    <a:pt x="1081756" y="334686"/>
                  </a:lnTo>
                  <a:lnTo>
                    <a:pt x="1098962" y="377844"/>
                  </a:lnTo>
                  <a:lnTo>
                    <a:pt x="1112640" y="422665"/>
                  </a:lnTo>
                  <a:lnTo>
                    <a:pt x="1122620" y="468978"/>
                  </a:lnTo>
                  <a:lnTo>
                    <a:pt x="1128732" y="516614"/>
                  </a:lnTo>
                  <a:lnTo>
                    <a:pt x="1130808" y="565403"/>
                  </a:lnTo>
                  <a:lnTo>
                    <a:pt x="1128732" y="614189"/>
                  </a:lnTo>
                  <a:lnTo>
                    <a:pt x="1122620" y="661822"/>
                  </a:lnTo>
                  <a:lnTo>
                    <a:pt x="1112640" y="708133"/>
                  </a:lnTo>
                  <a:lnTo>
                    <a:pt x="1098962" y="752953"/>
                  </a:lnTo>
                  <a:lnTo>
                    <a:pt x="1081756" y="796110"/>
                  </a:lnTo>
                  <a:lnTo>
                    <a:pt x="1061192" y="837436"/>
                  </a:lnTo>
                  <a:lnTo>
                    <a:pt x="1037438" y="876761"/>
                  </a:lnTo>
                  <a:lnTo>
                    <a:pt x="1010665" y="913916"/>
                  </a:lnTo>
                  <a:lnTo>
                    <a:pt x="981042" y="948730"/>
                  </a:lnTo>
                  <a:lnTo>
                    <a:pt x="948740" y="981033"/>
                  </a:lnTo>
                  <a:lnTo>
                    <a:pt x="913926" y="1010657"/>
                  </a:lnTo>
                  <a:lnTo>
                    <a:pt x="876773" y="1037431"/>
                  </a:lnTo>
                  <a:lnTo>
                    <a:pt x="837447" y="1061186"/>
                  </a:lnTo>
                  <a:lnTo>
                    <a:pt x="796121" y="1081752"/>
                  </a:lnTo>
                  <a:lnTo>
                    <a:pt x="752963" y="1098960"/>
                  </a:lnTo>
                  <a:lnTo>
                    <a:pt x="708142" y="1112639"/>
                  </a:lnTo>
                  <a:lnTo>
                    <a:pt x="661829" y="1122619"/>
                  </a:lnTo>
                  <a:lnTo>
                    <a:pt x="614193" y="1128732"/>
                  </a:lnTo>
                  <a:lnTo>
                    <a:pt x="565403" y="1130807"/>
                  </a:lnTo>
                  <a:lnTo>
                    <a:pt x="516614" y="1128732"/>
                  </a:lnTo>
                  <a:lnTo>
                    <a:pt x="468978" y="1122619"/>
                  </a:lnTo>
                  <a:lnTo>
                    <a:pt x="422665" y="1112639"/>
                  </a:lnTo>
                  <a:lnTo>
                    <a:pt x="377844" y="1098960"/>
                  </a:lnTo>
                  <a:lnTo>
                    <a:pt x="334686" y="1081752"/>
                  </a:lnTo>
                  <a:lnTo>
                    <a:pt x="293360" y="1061186"/>
                  </a:lnTo>
                  <a:lnTo>
                    <a:pt x="254034" y="1037431"/>
                  </a:lnTo>
                  <a:lnTo>
                    <a:pt x="216881" y="1010657"/>
                  </a:lnTo>
                  <a:lnTo>
                    <a:pt x="182067" y="981033"/>
                  </a:lnTo>
                  <a:lnTo>
                    <a:pt x="149765" y="948730"/>
                  </a:lnTo>
                  <a:lnTo>
                    <a:pt x="120142" y="913916"/>
                  </a:lnTo>
                  <a:lnTo>
                    <a:pt x="93369" y="876761"/>
                  </a:lnTo>
                  <a:lnTo>
                    <a:pt x="69615" y="837436"/>
                  </a:lnTo>
                  <a:lnTo>
                    <a:pt x="49051" y="796110"/>
                  </a:lnTo>
                  <a:lnTo>
                    <a:pt x="31845" y="752953"/>
                  </a:lnTo>
                  <a:lnTo>
                    <a:pt x="18167" y="708133"/>
                  </a:lnTo>
                  <a:lnTo>
                    <a:pt x="8187" y="661822"/>
                  </a:lnTo>
                  <a:lnTo>
                    <a:pt x="2075" y="614189"/>
                  </a:lnTo>
                  <a:lnTo>
                    <a:pt x="0" y="565403"/>
                  </a:lnTo>
                  <a:close/>
                </a:path>
              </a:pathLst>
            </a:custGeom>
            <a:ln w="12192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object 10"/>
          <p:cNvSpPr txBox="1"/>
          <p:nvPr/>
        </p:nvSpPr>
        <p:spPr>
          <a:xfrm>
            <a:off x="6827006" y="3962989"/>
            <a:ext cx="736600" cy="620683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ctr">
              <a:lnSpc>
                <a:spcPts val="1450"/>
              </a:lnSpc>
              <a:spcBef>
                <a:spcPts val="340"/>
              </a:spcBef>
            </a:pP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sz="1400" b="1" spc="-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</a:t>
            </a:r>
            <a:r>
              <a:rPr sz="1400" b="1" spc="-3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37,2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8404246" y="4484431"/>
            <a:ext cx="2157597" cy="751299"/>
            <a:chOff x="7793481" y="5179821"/>
            <a:chExt cx="2640330" cy="1162050"/>
          </a:xfrm>
        </p:grpSpPr>
        <p:sp>
          <p:nvSpPr>
            <p:cNvPr id="16" name="object 16"/>
            <p:cNvSpPr/>
            <p:nvPr/>
          </p:nvSpPr>
          <p:spPr>
            <a:xfrm>
              <a:off x="7799831" y="5186171"/>
              <a:ext cx="2627630" cy="1149350"/>
            </a:xfrm>
            <a:custGeom>
              <a:avLst/>
              <a:gdLst/>
              <a:ahLst/>
              <a:cxnLst/>
              <a:rect l="l" t="t" r="r" b="b"/>
              <a:pathLst>
                <a:path w="2627629" h="1149350">
                  <a:moveTo>
                    <a:pt x="2627376" y="0"/>
                  </a:moveTo>
                  <a:lnTo>
                    <a:pt x="191516" y="0"/>
                  </a:lnTo>
                  <a:lnTo>
                    <a:pt x="147596" y="5057"/>
                  </a:lnTo>
                  <a:lnTo>
                    <a:pt x="107283" y="19462"/>
                  </a:lnTo>
                  <a:lnTo>
                    <a:pt x="71724" y="42067"/>
                  </a:lnTo>
                  <a:lnTo>
                    <a:pt x="42067" y="71724"/>
                  </a:lnTo>
                  <a:lnTo>
                    <a:pt x="19462" y="107283"/>
                  </a:lnTo>
                  <a:lnTo>
                    <a:pt x="5057" y="147596"/>
                  </a:lnTo>
                  <a:lnTo>
                    <a:pt x="0" y="191515"/>
                  </a:lnTo>
                  <a:lnTo>
                    <a:pt x="0" y="1149095"/>
                  </a:lnTo>
                  <a:lnTo>
                    <a:pt x="2435860" y="1149095"/>
                  </a:lnTo>
                  <a:lnTo>
                    <a:pt x="2479779" y="1144037"/>
                  </a:lnTo>
                  <a:lnTo>
                    <a:pt x="2520092" y="1129629"/>
                  </a:lnTo>
                  <a:lnTo>
                    <a:pt x="2555651" y="1107020"/>
                  </a:lnTo>
                  <a:lnTo>
                    <a:pt x="2585308" y="1077361"/>
                  </a:lnTo>
                  <a:lnTo>
                    <a:pt x="2607913" y="1041801"/>
                  </a:lnTo>
                  <a:lnTo>
                    <a:pt x="2622318" y="1001491"/>
                  </a:lnTo>
                  <a:lnTo>
                    <a:pt x="2627376" y="957579"/>
                  </a:lnTo>
                  <a:lnTo>
                    <a:pt x="262737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7799831" y="5186171"/>
              <a:ext cx="2627630" cy="1149350"/>
            </a:xfrm>
            <a:custGeom>
              <a:avLst/>
              <a:gdLst/>
              <a:ahLst/>
              <a:cxnLst/>
              <a:rect l="l" t="t" r="r" b="b"/>
              <a:pathLst>
                <a:path w="2627629" h="1149350">
                  <a:moveTo>
                    <a:pt x="191516" y="0"/>
                  </a:moveTo>
                  <a:lnTo>
                    <a:pt x="2627376" y="0"/>
                  </a:lnTo>
                  <a:lnTo>
                    <a:pt x="2627376" y="957579"/>
                  </a:lnTo>
                  <a:lnTo>
                    <a:pt x="2622318" y="1001491"/>
                  </a:lnTo>
                  <a:lnTo>
                    <a:pt x="2607913" y="1041801"/>
                  </a:lnTo>
                  <a:lnTo>
                    <a:pt x="2585308" y="1077361"/>
                  </a:lnTo>
                  <a:lnTo>
                    <a:pt x="2555651" y="1107020"/>
                  </a:lnTo>
                  <a:lnTo>
                    <a:pt x="2520092" y="1129629"/>
                  </a:lnTo>
                  <a:lnTo>
                    <a:pt x="2479779" y="1144037"/>
                  </a:lnTo>
                  <a:lnTo>
                    <a:pt x="2435860" y="1149095"/>
                  </a:lnTo>
                  <a:lnTo>
                    <a:pt x="0" y="1149095"/>
                  </a:lnTo>
                  <a:lnTo>
                    <a:pt x="0" y="191515"/>
                  </a:lnTo>
                  <a:lnTo>
                    <a:pt x="5057" y="147596"/>
                  </a:lnTo>
                  <a:lnTo>
                    <a:pt x="19462" y="107283"/>
                  </a:lnTo>
                  <a:lnTo>
                    <a:pt x="42067" y="71724"/>
                  </a:lnTo>
                  <a:lnTo>
                    <a:pt x="71724" y="42067"/>
                  </a:lnTo>
                  <a:lnTo>
                    <a:pt x="107283" y="19462"/>
                  </a:lnTo>
                  <a:lnTo>
                    <a:pt x="147596" y="5057"/>
                  </a:lnTo>
                  <a:lnTo>
                    <a:pt x="191516" y="0"/>
                  </a:lnTo>
                  <a:close/>
                </a:path>
              </a:pathLst>
            </a:custGeom>
            <a:ln w="12191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481095" y="4566565"/>
            <a:ext cx="207518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bject 39"/>
          <p:cNvSpPr txBox="1"/>
          <p:nvPr/>
        </p:nvSpPr>
        <p:spPr>
          <a:xfrm>
            <a:off x="2169150" y="343905"/>
            <a:ext cx="875690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655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sz="1800" b="1" spc="-10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</a:t>
            </a:r>
            <a:r>
              <a:rPr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sz="1800" b="1" spc="-4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sz="1800" b="1" spc="-11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sz="1800" b="1" spc="-2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spc="-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 HỌC VIỆN</a:t>
            </a:r>
            <a:endParaRPr sz="1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10360" algn="ctr">
              <a:lnSpc>
                <a:spcPct val="100000"/>
              </a:lnSpc>
              <a:spcBef>
                <a:spcPts val="15"/>
              </a:spcBef>
            </a:pPr>
            <a:r>
              <a:rPr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Đối </a:t>
            </a:r>
            <a:r>
              <a:rPr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tượng:</a:t>
            </a:r>
            <a:r>
              <a:rPr sz="1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en-US"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</a:t>
            </a:r>
            <a:r>
              <a:rPr lang="en-US"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bject 41"/>
          <p:cNvSpPr txBox="1"/>
          <p:nvPr/>
        </p:nvSpPr>
        <p:spPr>
          <a:xfrm>
            <a:off x="66806" y="5753249"/>
            <a:ext cx="242316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sz="12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ý: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>
              <a:lnSpc>
                <a:spcPct val="100000"/>
              </a:lnSpc>
              <a:tabLst>
                <a:tab pos="93980" algn="l"/>
              </a:tabLst>
            </a:pP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bject 43"/>
          <p:cNvSpPr txBox="1"/>
          <p:nvPr/>
        </p:nvSpPr>
        <p:spPr>
          <a:xfrm>
            <a:off x="381004" y="4985098"/>
            <a:ext cx="2000679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1200" b="1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200" b="1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1200" b="1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200" b="1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KTX </a:t>
            </a:r>
            <a:r>
              <a:rPr lang="en-US" sz="1200" b="1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200" b="1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endParaRPr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2169150" y="1814311"/>
            <a:ext cx="3744388" cy="3109001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381683" y="1942905"/>
            <a:ext cx="1119481" cy="2729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bject 16"/>
          <p:cNvSpPr txBox="1"/>
          <p:nvPr/>
        </p:nvSpPr>
        <p:spPr>
          <a:xfrm>
            <a:off x="3583461" y="1924033"/>
            <a:ext cx="2320306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bluezone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QR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bluezone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732" y="2968627"/>
            <a:ext cx="1094901" cy="80279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240" y="2142630"/>
            <a:ext cx="1085393" cy="77238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732" y="3834295"/>
            <a:ext cx="1103954" cy="731571"/>
          </a:xfrm>
          <a:prstGeom prst="rect">
            <a:avLst/>
          </a:prstGeom>
        </p:spPr>
      </p:pic>
      <p:sp>
        <p:nvSpPr>
          <p:cNvPr id="49" name="Right Arrow 48"/>
          <p:cNvSpPr/>
          <p:nvPr/>
        </p:nvSpPr>
        <p:spPr>
          <a:xfrm>
            <a:off x="1762927" y="2953815"/>
            <a:ext cx="304800" cy="3156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ight Arrow 49"/>
          <p:cNvSpPr/>
          <p:nvPr/>
        </p:nvSpPr>
        <p:spPr>
          <a:xfrm rot="20946513">
            <a:off x="7695375" y="2069526"/>
            <a:ext cx="437869" cy="2600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ight Arrow 51"/>
          <p:cNvSpPr/>
          <p:nvPr/>
        </p:nvSpPr>
        <p:spPr>
          <a:xfrm rot="655679">
            <a:off x="7926842" y="4270753"/>
            <a:ext cx="454049" cy="289823"/>
          </a:xfrm>
          <a:prstGeom prst="rightArrow">
            <a:avLst>
              <a:gd name="adj1" fmla="val 3786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ight Arrow 52"/>
          <p:cNvSpPr/>
          <p:nvPr/>
        </p:nvSpPr>
        <p:spPr>
          <a:xfrm rot="20746063">
            <a:off x="6043748" y="2592328"/>
            <a:ext cx="312596" cy="1960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ight Arrow 54"/>
          <p:cNvSpPr/>
          <p:nvPr/>
        </p:nvSpPr>
        <p:spPr>
          <a:xfrm rot="444481">
            <a:off x="6078480" y="4093395"/>
            <a:ext cx="338200" cy="2133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6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9190" y="1919647"/>
            <a:ext cx="1982724" cy="3053708"/>
          </a:xfrm>
          <a:prstGeom prst="rect">
            <a:avLst/>
          </a:prstGeom>
          <a:ln>
            <a:noFill/>
          </a:ln>
        </p:spPr>
      </p:pic>
      <p:sp>
        <p:nvSpPr>
          <p:cNvPr id="57" name="TextBox 56"/>
          <p:cNvSpPr txBox="1"/>
          <p:nvPr/>
        </p:nvSpPr>
        <p:spPr>
          <a:xfrm>
            <a:off x="2966443" y="1086215"/>
            <a:ext cx="5055647" cy="8207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2700">
              <a:lnSpc>
                <a:spcPts val="1420"/>
              </a:lnSpc>
              <a:spcBef>
                <a:spcPts val="100"/>
              </a:spcBef>
            </a:pPr>
            <a:r>
              <a:rPr lang="vi-VN" sz="12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vi-VN" sz="1200" b="1" spc="1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vi-VN" sz="1200" b="1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vi-VN" sz="12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vi-VN" sz="1200" b="1" spc="-1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vi-VN" sz="1200" b="1" spc="1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hợp cần</a:t>
            </a:r>
            <a:r>
              <a:rPr lang="vi-VN" sz="1200" b="1" spc="-2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thiết:</a:t>
            </a:r>
            <a:endParaRPr lang="vi-VN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195" indent="-151130">
              <a:lnSpc>
                <a:spcPts val="1420"/>
              </a:lnSpc>
              <a:buAutoNum type="arabicPeriod"/>
              <a:tabLst>
                <a:tab pos="163830" algn="l"/>
              </a:tabLst>
            </a:pP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 phận Y tế,</a:t>
            </a:r>
            <a:r>
              <a:rPr lang="vi-VN" sz="1200" spc="-4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spc="-2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vi-VN" sz="1200" spc="-1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vi-VN" sz="1200" spc="-4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viện:</a:t>
            </a:r>
            <a:r>
              <a:rPr lang="vi-VN" sz="1200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0904668858</a:t>
            </a: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lang="vi-VN" sz="1200" b="1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 Nguyễn </a:t>
            </a:r>
            <a:r>
              <a:rPr lang="en-US" sz="1200" b="1" spc="5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1200" b="1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5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vi-VN" sz="1200" b="1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spc="5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1200" b="1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5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1200" b="1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KTX</a:t>
            </a:r>
            <a:r>
              <a:rPr lang="vi-VN" sz="1200" b="1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09</a:t>
            </a:r>
            <a:r>
              <a:rPr lang="en-US" sz="1200" b="1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13534218</a:t>
            </a:r>
            <a:endParaRPr lang="vi-VN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2542840" y="5417539"/>
            <a:ext cx="9618617" cy="14270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2634800" y="5998071"/>
            <a:ext cx="2658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660" indent="-60960">
              <a:lnSpc>
                <a:spcPct val="100000"/>
              </a:lnSpc>
              <a:spcBef>
                <a:spcPts val="100"/>
              </a:spcBef>
              <a:buFont typeface="Calibri"/>
              <a:buChar char="-"/>
              <a:tabLst>
                <a:tab pos="73660" algn="l"/>
              </a:tabLst>
            </a:pP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vi-VN" sz="12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khách/sinh viên</a:t>
            </a:r>
            <a:r>
              <a:rPr lang="vi-VN" sz="12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bên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viện</a:t>
            </a:r>
            <a:endParaRPr lang="vi-VN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201109" y="5528063"/>
            <a:ext cx="32165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660" indent="-60960">
              <a:lnSpc>
                <a:spcPct val="100000"/>
              </a:lnSpc>
              <a:buFont typeface="Calibri"/>
              <a:buChar char="-"/>
              <a:tabLst>
                <a:tab pos="73660" algn="l"/>
              </a:tabLst>
            </a:pP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Thông báo với cán bộ quản lý KTX khi</a:t>
            </a:r>
            <a:r>
              <a:rPr lang="vi-VN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12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vi-VN" sz="1200" b="1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ho,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sốt, đau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họng,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nghi ngờ tiếp xúc với người nhiễm</a:t>
            </a:r>
            <a:r>
              <a:rPr lang="vi-VN" sz="12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hoặc khi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F1,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F2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người</a:t>
            </a:r>
            <a:r>
              <a:rPr lang="vi-VN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vi-VN" sz="12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endParaRPr lang="en-US" sz="1200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660" indent="-60960">
              <a:buFont typeface="Calibri"/>
              <a:buChar char="-"/>
              <a:tabLst>
                <a:tab pos="73660" algn="l"/>
              </a:tabLst>
            </a:pP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tụ tập đông người</a:t>
            </a:r>
          </a:p>
          <a:p>
            <a:pPr marL="73660" indent="-60960">
              <a:lnSpc>
                <a:spcPct val="100000"/>
              </a:lnSpc>
              <a:buFont typeface="Calibri"/>
              <a:buChar char="-"/>
              <a:tabLst>
                <a:tab pos="73660" algn="l"/>
              </a:tabLst>
            </a:pPr>
            <a:endParaRPr lang="vi-VN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409558" y="5492421"/>
            <a:ext cx="36299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660" indent="-60960">
              <a:lnSpc>
                <a:spcPct val="100000"/>
              </a:lnSpc>
              <a:buFont typeface="Calibri"/>
              <a:buChar char="-"/>
              <a:tabLst>
                <a:tab pos="73660" algn="l"/>
              </a:tabLst>
            </a:pP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1200" b="1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12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12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1200" b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12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5K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12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660" indent="-60960">
              <a:lnSpc>
                <a:spcPct val="100000"/>
              </a:lnSpc>
              <a:buFont typeface="Calibri"/>
              <a:buChar char="-"/>
              <a:tabLst>
                <a:tab pos="73660" algn="l"/>
              </a:tabLst>
            </a:pP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lang="en-US" sz="12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bluezone</a:t>
            </a:r>
            <a:r>
              <a:rPr lang="en-US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lang="en-US" sz="1200" b="1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2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lang="en-US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HV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3660" indent="-60960">
              <a:lnSpc>
                <a:spcPct val="100000"/>
              </a:lnSpc>
              <a:buChar char="-"/>
              <a:tabLst>
                <a:tab pos="73660" algn="l"/>
              </a:tabLst>
            </a:pP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2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1200" b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UBND</a:t>
            </a:r>
            <a:r>
              <a:rPr lang="en-US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12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1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1200" b="1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2634143" y="5528631"/>
            <a:ext cx="2842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0"/>
              </a:spcBef>
              <a:tabLst>
                <a:tab pos="73660" algn="l"/>
              </a:tabLst>
            </a:pPr>
            <a:r>
              <a:rPr lang="en-US" sz="1200" b="1" spc="-5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TRÁCH</a:t>
            </a:r>
            <a:r>
              <a:rPr lang="en-US" sz="1200" b="1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NHIỆM</a:t>
            </a:r>
            <a:r>
              <a:rPr lang="en-US" sz="1200" b="1" spc="-15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CỦA</a:t>
            </a:r>
            <a:r>
              <a:rPr lang="en-US" sz="1200" b="1" spc="-10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spc="-5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SINH VIÊN TRONG KTX</a:t>
            </a:r>
            <a:r>
              <a:rPr lang="en-US" sz="1200" b="1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:</a:t>
            </a:r>
            <a:endParaRPr lang="en-US" sz="1100" b="1" spc="-5" dirty="0">
              <a:solidFill>
                <a:srgbClr val="FF000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3623110" y="3272282"/>
            <a:ext cx="1556571" cy="10148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33DE04C-E934-8349-A58F-5BEB3CFC27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1027" y="229194"/>
            <a:ext cx="2218754" cy="1109377"/>
          </a:xfrm>
          <a:prstGeom prst="rect">
            <a:avLst/>
          </a:prstGeom>
        </p:spPr>
      </p:pic>
      <p:grpSp>
        <p:nvGrpSpPr>
          <p:cNvPr id="46" name="object 23">
            <a:extLst>
              <a:ext uri="{FF2B5EF4-FFF2-40B4-BE49-F238E27FC236}">
                <a16:creationId xmlns:a16="http://schemas.microsoft.com/office/drawing/2014/main" id="{1CE6375F-FB1A-F144-ABC5-A7336B51FEFD}"/>
              </a:ext>
            </a:extLst>
          </p:cNvPr>
          <p:cNvGrpSpPr/>
          <p:nvPr/>
        </p:nvGrpSpPr>
        <p:grpSpPr>
          <a:xfrm>
            <a:off x="8214935" y="1100368"/>
            <a:ext cx="1884755" cy="1605490"/>
            <a:chOff x="7543800" y="1424939"/>
            <a:chExt cx="2301240" cy="1396365"/>
          </a:xfrm>
        </p:grpSpPr>
        <p:sp>
          <p:nvSpPr>
            <p:cNvPr id="47" name="object 24">
              <a:extLst>
                <a:ext uri="{FF2B5EF4-FFF2-40B4-BE49-F238E27FC236}">
                  <a16:creationId xmlns:a16="http://schemas.microsoft.com/office/drawing/2014/main" id="{C41FB48A-4B72-BD4E-9544-6B87F2BCDECF}"/>
                </a:ext>
              </a:extLst>
            </p:cNvPr>
            <p:cNvSpPr/>
            <p:nvPr/>
          </p:nvSpPr>
          <p:spPr>
            <a:xfrm>
              <a:off x="7549895" y="1431035"/>
              <a:ext cx="2289175" cy="1384300"/>
            </a:xfrm>
            <a:custGeom>
              <a:avLst/>
              <a:gdLst/>
              <a:ahLst/>
              <a:cxnLst/>
              <a:rect l="l" t="t" r="r" b="b"/>
              <a:pathLst>
                <a:path w="2289175" h="1384300">
                  <a:moveTo>
                    <a:pt x="2289048" y="0"/>
                  </a:moveTo>
                  <a:lnTo>
                    <a:pt x="230631" y="0"/>
                  </a:lnTo>
                  <a:lnTo>
                    <a:pt x="184149" y="4685"/>
                  </a:lnTo>
                  <a:lnTo>
                    <a:pt x="140856" y="18123"/>
                  </a:lnTo>
                  <a:lnTo>
                    <a:pt x="101680" y="39386"/>
                  </a:lnTo>
                  <a:lnTo>
                    <a:pt x="67548" y="67548"/>
                  </a:lnTo>
                  <a:lnTo>
                    <a:pt x="39386" y="101680"/>
                  </a:lnTo>
                  <a:lnTo>
                    <a:pt x="18123" y="140856"/>
                  </a:lnTo>
                  <a:lnTo>
                    <a:pt x="4685" y="184149"/>
                  </a:lnTo>
                  <a:lnTo>
                    <a:pt x="0" y="230631"/>
                  </a:lnTo>
                  <a:lnTo>
                    <a:pt x="0" y="1383791"/>
                  </a:lnTo>
                  <a:lnTo>
                    <a:pt x="2058415" y="1383791"/>
                  </a:lnTo>
                  <a:lnTo>
                    <a:pt x="2104898" y="1379106"/>
                  </a:lnTo>
                  <a:lnTo>
                    <a:pt x="2148191" y="1365668"/>
                  </a:lnTo>
                  <a:lnTo>
                    <a:pt x="2187367" y="1344405"/>
                  </a:lnTo>
                  <a:lnTo>
                    <a:pt x="2221499" y="1316243"/>
                  </a:lnTo>
                  <a:lnTo>
                    <a:pt x="2249661" y="1282111"/>
                  </a:lnTo>
                  <a:lnTo>
                    <a:pt x="2270924" y="1242935"/>
                  </a:lnTo>
                  <a:lnTo>
                    <a:pt x="2284362" y="1199642"/>
                  </a:lnTo>
                  <a:lnTo>
                    <a:pt x="2289048" y="1153160"/>
                  </a:lnTo>
                  <a:lnTo>
                    <a:pt x="22890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object 25">
              <a:extLst>
                <a:ext uri="{FF2B5EF4-FFF2-40B4-BE49-F238E27FC236}">
                  <a16:creationId xmlns:a16="http://schemas.microsoft.com/office/drawing/2014/main" id="{BBAD0DF4-EA1B-C240-932B-76B7ABC9B236}"/>
                </a:ext>
              </a:extLst>
            </p:cNvPr>
            <p:cNvSpPr/>
            <p:nvPr/>
          </p:nvSpPr>
          <p:spPr>
            <a:xfrm>
              <a:off x="7549895" y="1431035"/>
              <a:ext cx="2289175" cy="1384300"/>
            </a:xfrm>
            <a:custGeom>
              <a:avLst/>
              <a:gdLst/>
              <a:ahLst/>
              <a:cxnLst/>
              <a:rect l="l" t="t" r="r" b="b"/>
              <a:pathLst>
                <a:path w="2289175" h="1384300">
                  <a:moveTo>
                    <a:pt x="230631" y="0"/>
                  </a:moveTo>
                  <a:lnTo>
                    <a:pt x="2289048" y="0"/>
                  </a:lnTo>
                  <a:lnTo>
                    <a:pt x="2289048" y="1153160"/>
                  </a:lnTo>
                  <a:lnTo>
                    <a:pt x="2284362" y="1199642"/>
                  </a:lnTo>
                  <a:lnTo>
                    <a:pt x="2270924" y="1242935"/>
                  </a:lnTo>
                  <a:lnTo>
                    <a:pt x="2249661" y="1282111"/>
                  </a:lnTo>
                  <a:lnTo>
                    <a:pt x="2221499" y="1316243"/>
                  </a:lnTo>
                  <a:lnTo>
                    <a:pt x="2187367" y="1344405"/>
                  </a:lnTo>
                  <a:lnTo>
                    <a:pt x="2148191" y="1365668"/>
                  </a:lnTo>
                  <a:lnTo>
                    <a:pt x="2104898" y="1379106"/>
                  </a:lnTo>
                  <a:lnTo>
                    <a:pt x="2058415" y="1383791"/>
                  </a:lnTo>
                  <a:lnTo>
                    <a:pt x="0" y="1383791"/>
                  </a:lnTo>
                  <a:lnTo>
                    <a:pt x="0" y="230631"/>
                  </a:lnTo>
                  <a:lnTo>
                    <a:pt x="4685" y="184149"/>
                  </a:lnTo>
                  <a:lnTo>
                    <a:pt x="18123" y="140856"/>
                  </a:lnTo>
                  <a:lnTo>
                    <a:pt x="39386" y="101680"/>
                  </a:lnTo>
                  <a:lnTo>
                    <a:pt x="67548" y="67548"/>
                  </a:lnTo>
                  <a:lnTo>
                    <a:pt x="101680" y="39386"/>
                  </a:lnTo>
                  <a:lnTo>
                    <a:pt x="140856" y="18123"/>
                  </a:lnTo>
                  <a:lnTo>
                    <a:pt x="184149" y="4685"/>
                  </a:lnTo>
                  <a:lnTo>
                    <a:pt x="230631" y="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1" name="object 26">
            <a:extLst>
              <a:ext uri="{FF2B5EF4-FFF2-40B4-BE49-F238E27FC236}">
                <a16:creationId xmlns:a16="http://schemas.microsoft.com/office/drawing/2014/main" id="{02B62F86-092F-A645-BF79-CA2027D3DFA3}"/>
              </a:ext>
            </a:extLst>
          </p:cNvPr>
          <p:cNvSpPr txBox="1"/>
          <p:nvPr/>
        </p:nvSpPr>
        <p:spPr>
          <a:xfrm>
            <a:off x="8417662" y="1104165"/>
            <a:ext cx="1468001" cy="141384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buChar char="-"/>
              <a:tabLst>
                <a:tab pos="121285" algn="l"/>
              </a:tabLst>
            </a:pPr>
            <a:r>
              <a:rPr lang="en-US" sz="1300" b="1" spc="1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sz="13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1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13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300" b="1" spc="-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spc="-18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sz="1300" b="1" spc="-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sz="13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1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1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KTX B1</a:t>
            </a:r>
            <a:endParaRPr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7145">
              <a:lnSpc>
                <a:spcPct val="100000"/>
              </a:lnSpc>
              <a:buChar char="-"/>
              <a:tabLst>
                <a:tab pos="121285" algn="l"/>
              </a:tabLst>
            </a:pPr>
            <a:r>
              <a:rPr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KTX</a:t>
            </a:r>
            <a:r>
              <a:rPr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tễ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CA2FB7B-53E0-4249-8990-41FF8C69FBC2}"/>
              </a:ext>
            </a:extLst>
          </p:cNvPr>
          <p:cNvSpPr txBox="1"/>
          <p:nvPr/>
        </p:nvSpPr>
        <p:spPr>
          <a:xfrm>
            <a:off x="8064106" y="2698678"/>
            <a:ext cx="1147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tễ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84D81E4-45F7-AD4B-88F5-594228731009}"/>
              </a:ext>
            </a:extLst>
          </p:cNvPr>
          <p:cNvCxnSpPr>
            <a:cxnSpLocks/>
          </p:cNvCxnSpPr>
          <p:nvPr/>
        </p:nvCxnSpPr>
        <p:spPr>
          <a:xfrm>
            <a:off x="9311373" y="2701985"/>
            <a:ext cx="0" cy="409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object 27">
            <a:extLst>
              <a:ext uri="{FF2B5EF4-FFF2-40B4-BE49-F238E27FC236}">
                <a16:creationId xmlns:a16="http://schemas.microsoft.com/office/drawing/2014/main" id="{7AC70ADE-6743-FD43-BEF0-1AF756038C79}"/>
              </a:ext>
            </a:extLst>
          </p:cNvPr>
          <p:cNvGrpSpPr/>
          <p:nvPr/>
        </p:nvGrpSpPr>
        <p:grpSpPr>
          <a:xfrm>
            <a:off x="10539922" y="1203522"/>
            <a:ext cx="1621535" cy="1449818"/>
            <a:chOff x="10259314" y="1161033"/>
            <a:chExt cx="1821814" cy="1462405"/>
          </a:xfrm>
        </p:grpSpPr>
        <p:sp>
          <p:nvSpPr>
            <p:cNvPr id="66" name="object 28">
              <a:extLst>
                <a:ext uri="{FF2B5EF4-FFF2-40B4-BE49-F238E27FC236}">
                  <a16:creationId xmlns:a16="http://schemas.microsoft.com/office/drawing/2014/main" id="{34F6A29D-3A85-F645-89D2-D8E8C250670E}"/>
                </a:ext>
              </a:extLst>
            </p:cNvPr>
            <p:cNvSpPr/>
            <p:nvPr/>
          </p:nvSpPr>
          <p:spPr>
            <a:xfrm>
              <a:off x="10265664" y="1167383"/>
              <a:ext cx="1809114" cy="1449705"/>
            </a:xfrm>
            <a:custGeom>
              <a:avLst/>
              <a:gdLst/>
              <a:ahLst/>
              <a:cxnLst/>
              <a:rect l="l" t="t" r="r" b="b"/>
              <a:pathLst>
                <a:path w="1809115" h="1449705">
                  <a:moveTo>
                    <a:pt x="1567433" y="0"/>
                  </a:moveTo>
                  <a:lnTo>
                    <a:pt x="241553" y="0"/>
                  </a:lnTo>
                  <a:lnTo>
                    <a:pt x="192888" y="4909"/>
                  </a:lnTo>
                  <a:lnTo>
                    <a:pt x="147554" y="18990"/>
                  </a:lnTo>
                  <a:lnTo>
                    <a:pt x="106523" y="41268"/>
                  </a:lnTo>
                  <a:lnTo>
                    <a:pt x="70770" y="70770"/>
                  </a:lnTo>
                  <a:lnTo>
                    <a:pt x="41268" y="106523"/>
                  </a:lnTo>
                  <a:lnTo>
                    <a:pt x="18990" y="147554"/>
                  </a:lnTo>
                  <a:lnTo>
                    <a:pt x="4909" y="192888"/>
                  </a:lnTo>
                  <a:lnTo>
                    <a:pt x="0" y="241553"/>
                  </a:lnTo>
                  <a:lnTo>
                    <a:pt x="0" y="1207769"/>
                  </a:lnTo>
                  <a:lnTo>
                    <a:pt x="4909" y="1256435"/>
                  </a:lnTo>
                  <a:lnTo>
                    <a:pt x="18990" y="1301769"/>
                  </a:lnTo>
                  <a:lnTo>
                    <a:pt x="41268" y="1342800"/>
                  </a:lnTo>
                  <a:lnTo>
                    <a:pt x="70770" y="1378553"/>
                  </a:lnTo>
                  <a:lnTo>
                    <a:pt x="106523" y="1408055"/>
                  </a:lnTo>
                  <a:lnTo>
                    <a:pt x="147554" y="1430333"/>
                  </a:lnTo>
                  <a:lnTo>
                    <a:pt x="192888" y="1444414"/>
                  </a:lnTo>
                  <a:lnTo>
                    <a:pt x="241553" y="1449324"/>
                  </a:lnTo>
                  <a:lnTo>
                    <a:pt x="1567433" y="1449324"/>
                  </a:lnTo>
                  <a:lnTo>
                    <a:pt x="1616099" y="1444414"/>
                  </a:lnTo>
                  <a:lnTo>
                    <a:pt x="1661433" y="1430333"/>
                  </a:lnTo>
                  <a:lnTo>
                    <a:pt x="1702464" y="1408055"/>
                  </a:lnTo>
                  <a:lnTo>
                    <a:pt x="1738217" y="1378553"/>
                  </a:lnTo>
                  <a:lnTo>
                    <a:pt x="1767719" y="1342800"/>
                  </a:lnTo>
                  <a:lnTo>
                    <a:pt x="1789997" y="1301769"/>
                  </a:lnTo>
                  <a:lnTo>
                    <a:pt x="1804078" y="1256435"/>
                  </a:lnTo>
                  <a:lnTo>
                    <a:pt x="1808987" y="1207769"/>
                  </a:lnTo>
                  <a:lnTo>
                    <a:pt x="1808987" y="241553"/>
                  </a:lnTo>
                  <a:lnTo>
                    <a:pt x="1804078" y="192888"/>
                  </a:lnTo>
                  <a:lnTo>
                    <a:pt x="1789997" y="147554"/>
                  </a:lnTo>
                  <a:lnTo>
                    <a:pt x="1767719" y="106523"/>
                  </a:lnTo>
                  <a:lnTo>
                    <a:pt x="1738217" y="70770"/>
                  </a:lnTo>
                  <a:lnTo>
                    <a:pt x="1702464" y="41268"/>
                  </a:lnTo>
                  <a:lnTo>
                    <a:pt x="1661433" y="18990"/>
                  </a:lnTo>
                  <a:lnTo>
                    <a:pt x="1616099" y="4909"/>
                  </a:lnTo>
                  <a:lnTo>
                    <a:pt x="156743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object 29">
              <a:extLst>
                <a:ext uri="{FF2B5EF4-FFF2-40B4-BE49-F238E27FC236}">
                  <a16:creationId xmlns:a16="http://schemas.microsoft.com/office/drawing/2014/main" id="{164CB0BC-5D2A-1A4B-884E-E937053F602B}"/>
                </a:ext>
              </a:extLst>
            </p:cNvPr>
            <p:cNvSpPr/>
            <p:nvPr/>
          </p:nvSpPr>
          <p:spPr>
            <a:xfrm>
              <a:off x="10265664" y="1167383"/>
              <a:ext cx="1809114" cy="1449705"/>
            </a:xfrm>
            <a:custGeom>
              <a:avLst/>
              <a:gdLst/>
              <a:ahLst/>
              <a:cxnLst/>
              <a:rect l="l" t="t" r="r" b="b"/>
              <a:pathLst>
                <a:path w="1809115" h="1449705">
                  <a:moveTo>
                    <a:pt x="0" y="241553"/>
                  </a:moveTo>
                  <a:lnTo>
                    <a:pt x="4909" y="192888"/>
                  </a:lnTo>
                  <a:lnTo>
                    <a:pt x="18990" y="147554"/>
                  </a:lnTo>
                  <a:lnTo>
                    <a:pt x="41268" y="106523"/>
                  </a:lnTo>
                  <a:lnTo>
                    <a:pt x="70770" y="70770"/>
                  </a:lnTo>
                  <a:lnTo>
                    <a:pt x="106523" y="41268"/>
                  </a:lnTo>
                  <a:lnTo>
                    <a:pt x="147554" y="18990"/>
                  </a:lnTo>
                  <a:lnTo>
                    <a:pt x="192888" y="4909"/>
                  </a:lnTo>
                  <a:lnTo>
                    <a:pt x="241553" y="0"/>
                  </a:lnTo>
                  <a:lnTo>
                    <a:pt x="1567433" y="0"/>
                  </a:lnTo>
                  <a:lnTo>
                    <a:pt x="1616099" y="4909"/>
                  </a:lnTo>
                  <a:lnTo>
                    <a:pt x="1661433" y="18990"/>
                  </a:lnTo>
                  <a:lnTo>
                    <a:pt x="1702464" y="41268"/>
                  </a:lnTo>
                  <a:lnTo>
                    <a:pt x="1738217" y="70770"/>
                  </a:lnTo>
                  <a:lnTo>
                    <a:pt x="1767719" y="106523"/>
                  </a:lnTo>
                  <a:lnTo>
                    <a:pt x="1789997" y="147554"/>
                  </a:lnTo>
                  <a:lnTo>
                    <a:pt x="1804078" y="192888"/>
                  </a:lnTo>
                  <a:lnTo>
                    <a:pt x="1808987" y="241553"/>
                  </a:lnTo>
                  <a:lnTo>
                    <a:pt x="1808987" y="1207769"/>
                  </a:lnTo>
                  <a:lnTo>
                    <a:pt x="1804078" y="1256435"/>
                  </a:lnTo>
                  <a:lnTo>
                    <a:pt x="1789997" y="1301769"/>
                  </a:lnTo>
                  <a:lnTo>
                    <a:pt x="1767719" y="1342800"/>
                  </a:lnTo>
                  <a:lnTo>
                    <a:pt x="1738217" y="1378553"/>
                  </a:lnTo>
                  <a:lnTo>
                    <a:pt x="1702464" y="1408055"/>
                  </a:lnTo>
                  <a:lnTo>
                    <a:pt x="1661433" y="1430333"/>
                  </a:lnTo>
                  <a:lnTo>
                    <a:pt x="1616099" y="1444414"/>
                  </a:lnTo>
                  <a:lnTo>
                    <a:pt x="1567433" y="1449324"/>
                  </a:lnTo>
                  <a:lnTo>
                    <a:pt x="241553" y="1449324"/>
                  </a:lnTo>
                  <a:lnTo>
                    <a:pt x="192888" y="1444414"/>
                  </a:lnTo>
                  <a:lnTo>
                    <a:pt x="147554" y="1430333"/>
                  </a:lnTo>
                  <a:lnTo>
                    <a:pt x="106523" y="1408055"/>
                  </a:lnTo>
                  <a:lnTo>
                    <a:pt x="70770" y="1378553"/>
                  </a:lnTo>
                  <a:lnTo>
                    <a:pt x="41268" y="1342800"/>
                  </a:lnTo>
                  <a:lnTo>
                    <a:pt x="18990" y="1301769"/>
                  </a:lnTo>
                  <a:lnTo>
                    <a:pt x="4909" y="1256435"/>
                  </a:lnTo>
                  <a:lnTo>
                    <a:pt x="0" y="1207769"/>
                  </a:lnTo>
                  <a:lnTo>
                    <a:pt x="0" y="241553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8" name="object 30">
            <a:extLst>
              <a:ext uri="{FF2B5EF4-FFF2-40B4-BE49-F238E27FC236}">
                <a16:creationId xmlns:a16="http://schemas.microsoft.com/office/drawing/2014/main" id="{8FEE327A-5414-3843-B481-D055E4815302}"/>
              </a:ext>
            </a:extLst>
          </p:cNvPr>
          <p:cNvSpPr txBox="1"/>
          <p:nvPr/>
        </p:nvSpPr>
        <p:spPr>
          <a:xfrm>
            <a:off x="10745859" y="1269275"/>
            <a:ext cx="1211707" cy="1318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4150" marR="5080" indent="-171450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KTX B1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5B4B54D-549D-C249-A871-BA564F994AAE}"/>
              </a:ext>
            </a:extLst>
          </p:cNvPr>
          <p:cNvCxnSpPr>
            <a:cxnSpLocks/>
          </p:cNvCxnSpPr>
          <p:nvPr/>
        </p:nvCxnSpPr>
        <p:spPr>
          <a:xfrm flipV="1">
            <a:off x="10094802" y="1919647"/>
            <a:ext cx="420642" cy="9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93AF6235-AA15-8049-8A6F-9E05018D0776}"/>
              </a:ext>
            </a:extLst>
          </p:cNvPr>
          <p:cNvSpPr txBox="1"/>
          <p:nvPr/>
        </p:nvSpPr>
        <p:spPr>
          <a:xfrm>
            <a:off x="10101568" y="2006648"/>
            <a:ext cx="5818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tễ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6" name="object 19">
            <a:extLst>
              <a:ext uri="{FF2B5EF4-FFF2-40B4-BE49-F238E27FC236}">
                <a16:creationId xmlns:a16="http://schemas.microsoft.com/office/drawing/2014/main" id="{478A837D-7259-F347-9325-6BC98B6D04A3}"/>
              </a:ext>
            </a:extLst>
          </p:cNvPr>
          <p:cNvGrpSpPr/>
          <p:nvPr/>
        </p:nvGrpSpPr>
        <p:grpSpPr>
          <a:xfrm>
            <a:off x="8350695" y="3177636"/>
            <a:ext cx="2157597" cy="882909"/>
            <a:chOff x="8225028" y="3116579"/>
            <a:chExt cx="1915795" cy="1323342"/>
          </a:xfrm>
        </p:grpSpPr>
        <p:sp>
          <p:nvSpPr>
            <p:cNvPr id="77" name="object 20">
              <a:extLst>
                <a:ext uri="{FF2B5EF4-FFF2-40B4-BE49-F238E27FC236}">
                  <a16:creationId xmlns:a16="http://schemas.microsoft.com/office/drawing/2014/main" id="{0EA2325C-C8EA-AB40-896E-C2011B29E5F8}"/>
                </a:ext>
              </a:extLst>
            </p:cNvPr>
            <p:cNvSpPr/>
            <p:nvPr/>
          </p:nvSpPr>
          <p:spPr>
            <a:xfrm>
              <a:off x="8225028" y="3116580"/>
              <a:ext cx="1915795" cy="1323341"/>
            </a:xfrm>
            <a:custGeom>
              <a:avLst/>
              <a:gdLst/>
              <a:ahLst/>
              <a:cxnLst/>
              <a:rect l="l" t="t" r="r" b="b"/>
              <a:pathLst>
                <a:path w="1915795" h="1323339">
                  <a:moveTo>
                    <a:pt x="1915668" y="0"/>
                  </a:moveTo>
                  <a:lnTo>
                    <a:pt x="220472" y="0"/>
                  </a:lnTo>
                  <a:lnTo>
                    <a:pt x="176030" y="4477"/>
                  </a:lnTo>
                  <a:lnTo>
                    <a:pt x="134641" y="17321"/>
                  </a:lnTo>
                  <a:lnTo>
                    <a:pt x="97190" y="37645"/>
                  </a:lnTo>
                  <a:lnTo>
                    <a:pt x="64563" y="64563"/>
                  </a:lnTo>
                  <a:lnTo>
                    <a:pt x="37645" y="97190"/>
                  </a:lnTo>
                  <a:lnTo>
                    <a:pt x="17321" y="134641"/>
                  </a:lnTo>
                  <a:lnTo>
                    <a:pt x="4477" y="176030"/>
                  </a:lnTo>
                  <a:lnTo>
                    <a:pt x="0" y="220472"/>
                  </a:lnTo>
                  <a:lnTo>
                    <a:pt x="0" y="1322832"/>
                  </a:lnTo>
                  <a:lnTo>
                    <a:pt x="1695196" y="1322832"/>
                  </a:lnTo>
                  <a:lnTo>
                    <a:pt x="1739637" y="1318354"/>
                  </a:lnTo>
                  <a:lnTo>
                    <a:pt x="1781026" y="1305510"/>
                  </a:lnTo>
                  <a:lnTo>
                    <a:pt x="1818477" y="1285186"/>
                  </a:lnTo>
                  <a:lnTo>
                    <a:pt x="1851104" y="1258268"/>
                  </a:lnTo>
                  <a:lnTo>
                    <a:pt x="1878022" y="1225641"/>
                  </a:lnTo>
                  <a:lnTo>
                    <a:pt x="1898346" y="1188190"/>
                  </a:lnTo>
                  <a:lnTo>
                    <a:pt x="1911190" y="1146801"/>
                  </a:lnTo>
                  <a:lnTo>
                    <a:pt x="1915668" y="1102360"/>
                  </a:lnTo>
                  <a:lnTo>
                    <a:pt x="191566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object 21">
              <a:extLst>
                <a:ext uri="{FF2B5EF4-FFF2-40B4-BE49-F238E27FC236}">
                  <a16:creationId xmlns:a16="http://schemas.microsoft.com/office/drawing/2014/main" id="{12A54873-388A-6D40-B08A-6CE346918C6C}"/>
                </a:ext>
              </a:extLst>
            </p:cNvPr>
            <p:cNvSpPr/>
            <p:nvPr/>
          </p:nvSpPr>
          <p:spPr>
            <a:xfrm>
              <a:off x="8225028" y="3116579"/>
              <a:ext cx="1915795" cy="1323340"/>
            </a:xfrm>
            <a:custGeom>
              <a:avLst/>
              <a:gdLst/>
              <a:ahLst/>
              <a:cxnLst/>
              <a:rect l="l" t="t" r="r" b="b"/>
              <a:pathLst>
                <a:path w="1915795" h="1323339">
                  <a:moveTo>
                    <a:pt x="220472" y="0"/>
                  </a:moveTo>
                  <a:lnTo>
                    <a:pt x="1915668" y="0"/>
                  </a:lnTo>
                  <a:lnTo>
                    <a:pt x="1915668" y="1102360"/>
                  </a:lnTo>
                  <a:lnTo>
                    <a:pt x="1911190" y="1146801"/>
                  </a:lnTo>
                  <a:lnTo>
                    <a:pt x="1898346" y="1188190"/>
                  </a:lnTo>
                  <a:lnTo>
                    <a:pt x="1878022" y="1225641"/>
                  </a:lnTo>
                  <a:lnTo>
                    <a:pt x="1851104" y="1258268"/>
                  </a:lnTo>
                  <a:lnTo>
                    <a:pt x="1818477" y="1285186"/>
                  </a:lnTo>
                  <a:lnTo>
                    <a:pt x="1781026" y="1305510"/>
                  </a:lnTo>
                  <a:lnTo>
                    <a:pt x="1739637" y="1318354"/>
                  </a:lnTo>
                  <a:lnTo>
                    <a:pt x="1695196" y="1322832"/>
                  </a:lnTo>
                  <a:lnTo>
                    <a:pt x="0" y="1322832"/>
                  </a:lnTo>
                  <a:lnTo>
                    <a:pt x="0" y="220472"/>
                  </a:lnTo>
                  <a:lnTo>
                    <a:pt x="4477" y="176030"/>
                  </a:lnTo>
                  <a:lnTo>
                    <a:pt x="17321" y="134641"/>
                  </a:lnTo>
                  <a:lnTo>
                    <a:pt x="37645" y="97190"/>
                  </a:lnTo>
                  <a:lnTo>
                    <a:pt x="64563" y="64563"/>
                  </a:lnTo>
                  <a:lnTo>
                    <a:pt x="97190" y="37645"/>
                  </a:lnTo>
                  <a:lnTo>
                    <a:pt x="134641" y="17321"/>
                  </a:lnTo>
                  <a:lnTo>
                    <a:pt x="176030" y="4477"/>
                  </a:lnTo>
                  <a:lnTo>
                    <a:pt x="220472" y="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9" name="object 22">
            <a:extLst>
              <a:ext uri="{FF2B5EF4-FFF2-40B4-BE49-F238E27FC236}">
                <a16:creationId xmlns:a16="http://schemas.microsoft.com/office/drawing/2014/main" id="{459668B0-9856-2044-B4AC-D5114439FA0E}"/>
              </a:ext>
            </a:extLst>
          </p:cNvPr>
          <p:cNvSpPr txBox="1"/>
          <p:nvPr/>
        </p:nvSpPr>
        <p:spPr>
          <a:xfrm>
            <a:off x="8477075" y="3368811"/>
            <a:ext cx="192976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3AB65D98-D859-FE4E-9E5E-5147C764AC29}"/>
              </a:ext>
            </a:extLst>
          </p:cNvPr>
          <p:cNvCxnSpPr>
            <a:cxnSpLocks/>
            <a:endCxn id="68" idx="2"/>
          </p:cNvCxnSpPr>
          <p:nvPr/>
        </p:nvCxnSpPr>
        <p:spPr>
          <a:xfrm flipV="1">
            <a:off x="10505411" y="2587585"/>
            <a:ext cx="846302" cy="954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1CDF8835-B45B-664E-BC2E-1FC6A5427065}"/>
              </a:ext>
            </a:extLst>
          </p:cNvPr>
          <p:cNvSpPr txBox="1"/>
          <p:nvPr/>
        </p:nvSpPr>
        <p:spPr>
          <a:xfrm>
            <a:off x="10876280" y="3125998"/>
            <a:ext cx="551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5CF700B-5157-8C45-9944-D7338FEE146F}"/>
              </a:ext>
            </a:extLst>
          </p:cNvPr>
          <p:cNvCxnSpPr>
            <a:cxnSpLocks/>
          </p:cNvCxnSpPr>
          <p:nvPr/>
        </p:nvCxnSpPr>
        <p:spPr>
          <a:xfrm>
            <a:off x="9398537" y="4032191"/>
            <a:ext cx="0" cy="409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2ECA601D-2FF6-9B48-AC8E-BA20F2F7D030}"/>
              </a:ext>
            </a:extLst>
          </p:cNvPr>
          <p:cNvSpPr txBox="1"/>
          <p:nvPr/>
        </p:nvSpPr>
        <p:spPr>
          <a:xfrm>
            <a:off x="9490335" y="4127854"/>
            <a:ext cx="1714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16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ounded Rectangle 48"/>
          <p:cNvSpPr/>
          <p:nvPr/>
        </p:nvSpPr>
        <p:spPr>
          <a:xfrm>
            <a:off x="8142058" y="6245094"/>
            <a:ext cx="4010025" cy="5695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976209" y="100520"/>
            <a:ext cx="9750374" cy="838200"/>
          </a:xfrm>
          <a:prstGeom prst="rect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2"/>
          <p:cNvSpPr txBox="1">
            <a:spLocks/>
          </p:cNvSpPr>
          <p:nvPr/>
        </p:nvSpPr>
        <p:spPr>
          <a:xfrm>
            <a:off x="3388233" y="204779"/>
            <a:ext cx="769578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b="1" spc="-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1" spc="-1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spc="-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sz="2000" b="1" spc="-1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="1" spc="-3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1" spc="-1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ẾP</a:t>
            </a:r>
            <a:r>
              <a:rPr lang="en-US" sz="2000" b="1" spc="-10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000" b="1" spc="-1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KHÁ</a:t>
            </a:r>
            <a:r>
              <a:rPr lang="en-US" sz="2000" b="1" spc="-5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="1" spc="-5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 LÀM VIỆC TẠI HỌC VIỆN</a:t>
            </a:r>
            <a:endParaRPr 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4811449" y="3324299"/>
            <a:ext cx="1269365" cy="693420"/>
          </a:xfrm>
          <a:custGeom>
            <a:avLst/>
            <a:gdLst/>
            <a:ahLst/>
            <a:cxnLst/>
            <a:rect l="l" t="t" r="r" b="b"/>
            <a:pathLst>
              <a:path w="1269364" h="693420">
                <a:moveTo>
                  <a:pt x="0" y="693166"/>
                </a:moveTo>
                <a:lnTo>
                  <a:pt x="1269364" y="0"/>
                </a:lnTo>
              </a:path>
            </a:pathLst>
          </a:custGeom>
          <a:ln w="12700">
            <a:solidFill>
              <a:srgbClr val="467AA9"/>
            </a:solidFill>
          </a:ln>
        </p:spPr>
        <p:txBody>
          <a:bodyPr wrap="square" lIns="0" tIns="0" rIns="0" bIns="0" rtlCol="0"/>
          <a:lstStyle/>
          <a:p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847" y="3290808"/>
            <a:ext cx="1501139" cy="2598420"/>
          </a:xfrm>
          <a:prstGeom prst="rect">
            <a:avLst/>
          </a:prstGeom>
        </p:spPr>
      </p:pic>
      <p:grpSp>
        <p:nvGrpSpPr>
          <p:cNvPr id="17" name="object 16"/>
          <p:cNvGrpSpPr/>
          <p:nvPr/>
        </p:nvGrpSpPr>
        <p:grpSpPr>
          <a:xfrm>
            <a:off x="6407366" y="4492309"/>
            <a:ext cx="1143635" cy="1142365"/>
            <a:chOff x="6226809" y="5202682"/>
            <a:chExt cx="1143635" cy="1142365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8" name="object 17"/>
            <p:cNvSpPr/>
            <p:nvPr/>
          </p:nvSpPr>
          <p:spPr>
            <a:xfrm>
              <a:off x="6233159" y="5209032"/>
              <a:ext cx="1130935" cy="1129665"/>
            </a:xfrm>
            <a:custGeom>
              <a:avLst/>
              <a:gdLst/>
              <a:ahLst/>
              <a:cxnLst/>
              <a:rect l="l" t="t" r="r" b="b"/>
              <a:pathLst>
                <a:path w="1130934" h="1129664">
                  <a:moveTo>
                    <a:pt x="565404" y="0"/>
                  </a:moveTo>
                  <a:lnTo>
                    <a:pt x="516614" y="2073"/>
                  </a:lnTo>
                  <a:lnTo>
                    <a:pt x="468978" y="8179"/>
                  </a:lnTo>
                  <a:lnTo>
                    <a:pt x="422665" y="18148"/>
                  </a:lnTo>
                  <a:lnTo>
                    <a:pt x="377844" y="31811"/>
                  </a:lnTo>
                  <a:lnTo>
                    <a:pt x="334686" y="48998"/>
                  </a:lnTo>
                  <a:lnTo>
                    <a:pt x="293360" y="69539"/>
                  </a:lnTo>
                  <a:lnTo>
                    <a:pt x="254034" y="93266"/>
                  </a:lnTo>
                  <a:lnTo>
                    <a:pt x="216881" y="120007"/>
                  </a:lnTo>
                  <a:lnTo>
                    <a:pt x="182067" y="149594"/>
                  </a:lnTo>
                  <a:lnTo>
                    <a:pt x="149765" y="181856"/>
                  </a:lnTo>
                  <a:lnTo>
                    <a:pt x="120142" y="216625"/>
                  </a:lnTo>
                  <a:lnTo>
                    <a:pt x="93369" y="253731"/>
                  </a:lnTo>
                  <a:lnTo>
                    <a:pt x="69615" y="293003"/>
                  </a:lnTo>
                  <a:lnTo>
                    <a:pt x="49051" y="334272"/>
                  </a:lnTo>
                  <a:lnTo>
                    <a:pt x="31845" y="377369"/>
                  </a:lnTo>
                  <a:lnTo>
                    <a:pt x="18167" y="422125"/>
                  </a:lnTo>
                  <a:lnTo>
                    <a:pt x="8187" y="468368"/>
                  </a:lnTo>
                  <a:lnTo>
                    <a:pt x="2075" y="515930"/>
                  </a:lnTo>
                  <a:lnTo>
                    <a:pt x="0" y="564642"/>
                  </a:lnTo>
                  <a:lnTo>
                    <a:pt x="2075" y="613362"/>
                  </a:lnTo>
                  <a:lnTo>
                    <a:pt x="8187" y="660931"/>
                  </a:lnTo>
                  <a:lnTo>
                    <a:pt x="18167" y="707180"/>
                  </a:lnTo>
                  <a:lnTo>
                    <a:pt x="31845" y="751939"/>
                  </a:lnTo>
                  <a:lnTo>
                    <a:pt x="49051" y="795038"/>
                  </a:lnTo>
                  <a:lnTo>
                    <a:pt x="69615" y="836308"/>
                  </a:lnTo>
                  <a:lnTo>
                    <a:pt x="93369" y="875580"/>
                  </a:lnTo>
                  <a:lnTo>
                    <a:pt x="120142" y="912685"/>
                  </a:lnTo>
                  <a:lnTo>
                    <a:pt x="149765" y="947452"/>
                  </a:lnTo>
                  <a:lnTo>
                    <a:pt x="182067" y="979712"/>
                  </a:lnTo>
                  <a:lnTo>
                    <a:pt x="216881" y="1009296"/>
                  </a:lnTo>
                  <a:lnTo>
                    <a:pt x="254034" y="1036034"/>
                  </a:lnTo>
                  <a:lnTo>
                    <a:pt x="293360" y="1059757"/>
                  </a:lnTo>
                  <a:lnTo>
                    <a:pt x="334686" y="1080295"/>
                  </a:lnTo>
                  <a:lnTo>
                    <a:pt x="377844" y="1097479"/>
                  </a:lnTo>
                  <a:lnTo>
                    <a:pt x="422665" y="1111139"/>
                  </a:lnTo>
                  <a:lnTo>
                    <a:pt x="468978" y="1121106"/>
                  </a:lnTo>
                  <a:lnTo>
                    <a:pt x="516614" y="1127211"/>
                  </a:lnTo>
                  <a:lnTo>
                    <a:pt x="565404" y="1129284"/>
                  </a:lnTo>
                  <a:lnTo>
                    <a:pt x="614193" y="1127211"/>
                  </a:lnTo>
                  <a:lnTo>
                    <a:pt x="661829" y="1121106"/>
                  </a:lnTo>
                  <a:lnTo>
                    <a:pt x="708142" y="1111139"/>
                  </a:lnTo>
                  <a:lnTo>
                    <a:pt x="752963" y="1097479"/>
                  </a:lnTo>
                  <a:lnTo>
                    <a:pt x="796121" y="1080295"/>
                  </a:lnTo>
                  <a:lnTo>
                    <a:pt x="837447" y="1059757"/>
                  </a:lnTo>
                  <a:lnTo>
                    <a:pt x="876773" y="1036034"/>
                  </a:lnTo>
                  <a:lnTo>
                    <a:pt x="913926" y="1009296"/>
                  </a:lnTo>
                  <a:lnTo>
                    <a:pt x="948740" y="979712"/>
                  </a:lnTo>
                  <a:lnTo>
                    <a:pt x="981042" y="947452"/>
                  </a:lnTo>
                  <a:lnTo>
                    <a:pt x="1010665" y="912685"/>
                  </a:lnTo>
                  <a:lnTo>
                    <a:pt x="1037438" y="875580"/>
                  </a:lnTo>
                  <a:lnTo>
                    <a:pt x="1061192" y="836308"/>
                  </a:lnTo>
                  <a:lnTo>
                    <a:pt x="1081756" y="795038"/>
                  </a:lnTo>
                  <a:lnTo>
                    <a:pt x="1098962" y="751939"/>
                  </a:lnTo>
                  <a:lnTo>
                    <a:pt x="1112640" y="707180"/>
                  </a:lnTo>
                  <a:lnTo>
                    <a:pt x="1122620" y="660931"/>
                  </a:lnTo>
                  <a:lnTo>
                    <a:pt x="1128732" y="613362"/>
                  </a:lnTo>
                  <a:lnTo>
                    <a:pt x="1130808" y="564642"/>
                  </a:lnTo>
                  <a:lnTo>
                    <a:pt x="1128732" y="515930"/>
                  </a:lnTo>
                  <a:lnTo>
                    <a:pt x="1122620" y="468368"/>
                  </a:lnTo>
                  <a:lnTo>
                    <a:pt x="1112640" y="422125"/>
                  </a:lnTo>
                  <a:lnTo>
                    <a:pt x="1098962" y="377369"/>
                  </a:lnTo>
                  <a:lnTo>
                    <a:pt x="1081756" y="334272"/>
                  </a:lnTo>
                  <a:lnTo>
                    <a:pt x="1061192" y="293003"/>
                  </a:lnTo>
                  <a:lnTo>
                    <a:pt x="1037438" y="253731"/>
                  </a:lnTo>
                  <a:lnTo>
                    <a:pt x="1010665" y="216625"/>
                  </a:lnTo>
                  <a:lnTo>
                    <a:pt x="981042" y="181856"/>
                  </a:lnTo>
                  <a:lnTo>
                    <a:pt x="948740" y="149594"/>
                  </a:lnTo>
                  <a:lnTo>
                    <a:pt x="913926" y="120007"/>
                  </a:lnTo>
                  <a:lnTo>
                    <a:pt x="876773" y="93266"/>
                  </a:lnTo>
                  <a:lnTo>
                    <a:pt x="837447" y="69539"/>
                  </a:lnTo>
                  <a:lnTo>
                    <a:pt x="796121" y="48998"/>
                  </a:lnTo>
                  <a:lnTo>
                    <a:pt x="752963" y="31811"/>
                  </a:lnTo>
                  <a:lnTo>
                    <a:pt x="708142" y="18148"/>
                  </a:lnTo>
                  <a:lnTo>
                    <a:pt x="661829" y="8179"/>
                  </a:lnTo>
                  <a:lnTo>
                    <a:pt x="614193" y="2073"/>
                  </a:lnTo>
                  <a:lnTo>
                    <a:pt x="565404" y="0"/>
                  </a:lnTo>
                  <a:close/>
                </a:path>
              </a:pathLst>
            </a:custGeom>
            <a:solidFill>
              <a:srgbClr val="00AF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bject 18"/>
            <p:cNvSpPr/>
            <p:nvPr/>
          </p:nvSpPr>
          <p:spPr>
            <a:xfrm>
              <a:off x="6233159" y="5209032"/>
              <a:ext cx="1130935" cy="1129665"/>
            </a:xfrm>
            <a:custGeom>
              <a:avLst/>
              <a:gdLst/>
              <a:ahLst/>
              <a:cxnLst/>
              <a:rect l="l" t="t" r="r" b="b"/>
              <a:pathLst>
                <a:path w="1130934" h="1129664">
                  <a:moveTo>
                    <a:pt x="0" y="564642"/>
                  </a:moveTo>
                  <a:lnTo>
                    <a:pt x="2075" y="515930"/>
                  </a:lnTo>
                  <a:lnTo>
                    <a:pt x="8187" y="468368"/>
                  </a:lnTo>
                  <a:lnTo>
                    <a:pt x="18167" y="422125"/>
                  </a:lnTo>
                  <a:lnTo>
                    <a:pt x="31845" y="377369"/>
                  </a:lnTo>
                  <a:lnTo>
                    <a:pt x="49051" y="334272"/>
                  </a:lnTo>
                  <a:lnTo>
                    <a:pt x="69615" y="293003"/>
                  </a:lnTo>
                  <a:lnTo>
                    <a:pt x="93369" y="253731"/>
                  </a:lnTo>
                  <a:lnTo>
                    <a:pt x="120142" y="216625"/>
                  </a:lnTo>
                  <a:lnTo>
                    <a:pt x="149765" y="181856"/>
                  </a:lnTo>
                  <a:lnTo>
                    <a:pt x="182067" y="149594"/>
                  </a:lnTo>
                  <a:lnTo>
                    <a:pt x="216881" y="120007"/>
                  </a:lnTo>
                  <a:lnTo>
                    <a:pt x="254034" y="93266"/>
                  </a:lnTo>
                  <a:lnTo>
                    <a:pt x="293360" y="69539"/>
                  </a:lnTo>
                  <a:lnTo>
                    <a:pt x="334686" y="48998"/>
                  </a:lnTo>
                  <a:lnTo>
                    <a:pt x="377844" y="31811"/>
                  </a:lnTo>
                  <a:lnTo>
                    <a:pt x="422665" y="18148"/>
                  </a:lnTo>
                  <a:lnTo>
                    <a:pt x="468978" y="8179"/>
                  </a:lnTo>
                  <a:lnTo>
                    <a:pt x="516614" y="2073"/>
                  </a:lnTo>
                  <a:lnTo>
                    <a:pt x="565404" y="0"/>
                  </a:lnTo>
                  <a:lnTo>
                    <a:pt x="614193" y="2073"/>
                  </a:lnTo>
                  <a:lnTo>
                    <a:pt x="661829" y="8179"/>
                  </a:lnTo>
                  <a:lnTo>
                    <a:pt x="708142" y="18148"/>
                  </a:lnTo>
                  <a:lnTo>
                    <a:pt x="752963" y="31811"/>
                  </a:lnTo>
                  <a:lnTo>
                    <a:pt x="796121" y="48998"/>
                  </a:lnTo>
                  <a:lnTo>
                    <a:pt x="837447" y="69539"/>
                  </a:lnTo>
                  <a:lnTo>
                    <a:pt x="876773" y="93266"/>
                  </a:lnTo>
                  <a:lnTo>
                    <a:pt x="913926" y="120007"/>
                  </a:lnTo>
                  <a:lnTo>
                    <a:pt x="948740" y="149594"/>
                  </a:lnTo>
                  <a:lnTo>
                    <a:pt x="981042" y="181856"/>
                  </a:lnTo>
                  <a:lnTo>
                    <a:pt x="1010665" y="216625"/>
                  </a:lnTo>
                  <a:lnTo>
                    <a:pt x="1037438" y="253731"/>
                  </a:lnTo>
                  <a:lnTo>
                    <a:pt x="1061192" y="293003"/>
                  </a:lnTo>
                  <a:lnTo>
                    <a:pt x="1081756" y="334272"/>
                  </a:lnTo>
                  <a:lnTo>
                    <a:pt x="1098962" y="377369"/>
                  </a:lnTo>
                  <a:lnTo>
                    <a:pt x="1112640" y="422125"/>
                  </a:lnTo>
                  <a:lnTo>
                    <a:pt x="1122620" y="468368"/>
                  </a:lnTo>
                  <a:lnTo>
                    <a:pt x="1128732" y="515930"/>
                  </a:lnTo>
                  <a:lnTo>
                    <a:pt x="1130808" y="564642"/>
                  </a:lnTo>
                  <a:lnTo>
                    <a:pt x="1128732" y="613362"/>
                  </a:lnTo>
                  <a:lnTo>
                    <a:pt x="1122620" y="660931"/>
                  </a:lnTo>
                  <a:lnTo>
                    <a:pt x="1112640" y="707180"/>
                  </a:lnTo>
                  <a:lnTo>
                    <a:pt x="1098962" y="751939"/>
                  </a:lnTo>
                  <a:lnTo>
                    <a:pt x="1081756" y="795038"/>
                  </a:lnTo>
                  <a:lnTo>
                    <a:pt x="1061192" y="836308"/>
                  </a:lnTo>
                  <a:lnTo>
                    <a:pt x="1037438" y="875580"/>
                  </a:lnTo>
                  <a:lnTo>
                    <a:pt x="1010665" y="912685"/>
                  </a:lnTo>
                  <a:lnTo>
                    <a:pt x="981042" y="947452"/>
                  </a:lnTo>
                  <a:lnTo>
                    <a:pt x="948740" y="979712"/>
                  </a:lnTo>
                  <a:lnTo>
                    <a:pt x="913926" y="1009296"/>
                  </a:lnTo>
                  <a:lnTo>
                    <a:pt x="876773" y="1036034"/>
                  </a:lnTo>
                  <a:lnTo>
                    <a:pt x="837447" y="1059757"/>
                  </a:lnTo>
                  <a:lnTo>
                    <a:pt x="796121" y="1080295"/>
                  </a:lnTo>
                  <a:lnTo>
                    <a:pt x="752963" y="1097479"/>
                  </a:lnTo>
                  <a:lnTo>
                    <a:pt x="708142" y="1111139"/>
                  </a:lnTo>
                  <a:lnTo>
                    <a:pt x="661829" y="1121106"/>
                  </a:lnTo>
                  <a:lnTo>
                    <a:pt x="614193" y="1127211"/>
                  </a:lnTo>
                  <a:lnTo>
                    <a:pt x="565404" y="1129284"/>
                  </a:lnTo>
                  <a:lnTo>
                    <a:pt x="516614" y="1127211"/>
                  </a:lnTo>
                  <a:lnTo>
                    <a:pt x="468978" y="1121106"/>
                  </a:lnTo>
                  <a:lnTo>
                    <a:pt x="422665" y="1111139"/>
                  </a:lnTo>
                  <a:lnTo>
                    <a:pt x="377844" y="1097479"/>
                  </a:lnTo>
                  <a:lnTo>
                    <a:pt x="334686" y="1080295"/>
                  </a:lnTo>
                  <a:lnTo>
                    <a:pt x="293360" y="1059757"/>
                  </a:lnTo>
                  <a:lnTo>
                    <a:pt x="254034" y="1036034"/>
                  </a:lnTo>
                  <a:lnTo>
                    <a:pt x="216881" y="1009296"/>
                  </a:lnTo>
                  <a:lnTo>
                    <a:pt x="182067" y="979712"/>
                  </a:lnTo>
                  <a:lnTo>
                    <a:pt x="149765" y="947452"/>
                  </a:lnTo>
                  <a:lnTo>
                    <a:pt x="120142" y="912685"/>
                  </a:lnTo>
                  <a:lnTo>
                    <a:pt x="93369" y="875580"/>
                  </a:lnTo>
                  <a:lnTo>
                    <a:pt x="69615" y="836308"/>
                  </a:lnTo>
                  <a:lnTo>
                    <a:pt x="49051" y="795038"/>
                  </a:lnTo>
                  <a:lnTo>
                    <a:pt x="31845" y="751939"/>
                  </a:lnTo>
                  <a:lnTo>
                    <a:pt x="18167" y="707180"/>
                  </a:lnTo>
                  <a:lnTo>
                    <a:pt x="8187" y="660931"/>
                  </a:lnTo>
                  <a:lnTo>
                    <a:pt x="2075" y="613362"/>
                  </a:lnTo>
                  <a:lnTo>
                    <a:pt x="0" y="564642"/>
                  </a:lnTo>
                  <a:close/>
                </a:path>
              </a:pathLst>
            </a:custGeom>
            <a:ln w="12192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object 19"/>
          <p:cNvSpPr txBox="1"/>
          <p:nvPr/>
        </p:nvSpPr>
        <p:spPr>
          <a:xfrm>
            <a:off x="6540964" y="4779467"/>
            <a:ext cx="737870" cy="60896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065" marR="5080" algn="ctr">
              <a:lnSpc>
                <a:spcPct val="86500"/>
              </a:lnSpc>
              <a:spcBef>
                <a:spcPts val="330"/>
              </a:spcBef>
            </a:pP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sz="1400" b="1" spc="-8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</a:t>
            </a:r>
            <a:r>
              <a:rPr sz="1400" b="1" spc="-3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37,2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bject 24"/>
          <p:cNvSpPr txBox="1"/>
          <p:nvPr/>
        </p:nvSpPr>
        <p:spPr>
          <a:xfrm>
            <a:off x="1333698" y="4635503"/>
            <a:ext cx="91503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1600" spc="-5" dirty="0" err="1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spc="-5" dirty="0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1600" spc="-5" dirty="0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1600" spc="-5" dirty="0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600" spc="-5" dirty="0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1600" spc="-5" dirty="0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spc="-5" dirty="0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LĐ, </a:t>
            </a:r>
            <a:r>
              <a:rPr lang="en-US" sz="1600" spc="-5" dirty="0" err="1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1600" spc="-5" dirty="0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1600" spc="-5" dirty="0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1600" spc="-5" dirty="0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1600" spc="-5" dirty="0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1600" spc="-5" dirty="0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600" spc="-5" dirty="0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1600" spc="-5" dirty="0" err="1">
                <a:solidFill>
                  <a:srgbClr val="5B9BD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object 31"/>
          <p:cNvGrpSpPr/>
          <p:nvPr/>
        </p:nvGrpSpPr>
        <p:grpSpPr>
          <a:xfrm>
            <a:off x="7801909" y="5160830"/>
            <a:ext cx="2255647" cy="950117"/>
            <a:chOff x="7779766" y="5362702"/>
            <a:chExt cx="1932939" cy="1162050"/>
          </a:xfrm>
        </p:grpSpPr>
        <p:sp>
          <p:nvSpPr>
            <p:cNvPr id="25" name="object 32"/>
            <p:cNvSpPr/>
            <p:nvPr/>
          </p:nvSpPr>
          <p:spPr>
            <a:xfrm>
              <a:off x="7786116" y="5369052"/>
              <a:ext cx="1920239" cy="1149350"/>
            </a:xfrm>
            <a:custGeom>
              <a:avLst/>
              <a:gdLst/>
              <a:ahLst/>
              <a:cxnLst/>
              <a:rect l="l" t="t" r="r" b="b"/>
              <a:pathLst>
                <a:path w="1920240" h="1149350">
                  <a:moveTo>
                    <a:pt x="1920239" y="0"/>
                  </a:moveTo>
                  <a:lnTo>
                    <a:pt x="191515" y="0"/>
                  </a:lnTo>
                  <a:lnTo>
                    <a:pt x="147596" y="5057"/>
                  </a:lnTo>
                  <a:lnTo>
                    <a:pt x="107283" y="19462"/>
                  </a:lnTo>
                  <a:lnTo>
                    <a:pt x="71724" y="42067"/>
                  </a:lnTo>
                  <a:lnTo>
                    <a:pt x="42067" y="71724"/>
                  </a:lnTo>
                  <a:lnTo>
                    <a:pt x="19462" y="107283"/>
                  </a:lnTo>
                  <a:lnTo>
                    <a:pt x="5057" y="147596"/>
                  </a:lnTo>
                  <a:lnTo>
                    <a:pt x="0" y="191516"/>
                  </a:lnTo>
                  <a:lnTo>
                    <a:pt x="0" y="1149096"/>
                  </a:lnTo>
                  <a:lnTo>
                    <a:pt x="1728724" y="1149096"/>
                  </a:lnTo>
                  <a:lnTo>
                    <a:pt x="1772643" y="1144037"/>
                  </a:lnTo>
                  <a:lnTo>
                    <a:pt x="1812956" y="1129629"/>
                  </a:lnTo>
                  <a:lnTo>
                    <a:pt x="1848515" y="1107020"/>
                  </a:lnTo>
                  <a:lnTo>
                    <a:pt x="1878172" y="1077361"/>
                  </a:lnTo>
                  <a:lnTo>
                    <a:pt x="1900777" y="1041801"/>
                  </a:lnTo>
                  <a:lnTo>
                    <a:pt x="1915182" y="1001491"/>
                  </a:lnTo>
                  <a:lnTo>
                    <a:pt x="1920239" y="957580"/>
                  </a:lnTo>
                  <a:lnTo>
                    <a:pt x="1920239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object 33"/>
            <p:cNvSpPr/>
            <p:nvPr/>
          </p:nvSpPr>
          <p:spPr>
            <a:xfrm>
              <a:off x="7786116" y="5369052"/>
              <a:ext cx="1920239" cy="1149350"/>
            </a:xfrm>
            <a:custGeom>
              <a:avLst/>
              <a:gdLst/>
              <a:ahLst/>
              <a:cxnLst/>
              <a:rect l="l" t="t" r="r" b="b"/>
              <a:pathLst>
                <a:path w="1920240" h="1149350">
                  <a:moveTo>
                    <a:pt x="191515" y="0"/>
                  </a:moveTo>
                  <a:lnTo>
                    <a:pt x="1920239" y="0"/>
                  </a:lnTo>
                  <a:lnTo>
                    <a:pt x="1920239" y="957580"/>
                  </a:lnTo>
                  <a:lnTo>
                    <a:pt x="1915182" y="1001491"/>
                  </a:lnTo>
                  <a:lnTo>
                    <a:pt x="1900777" y="1041801"/>
                  </a:lnTo>
                  <a:lnTo>
                    <a:pt x="1878172" y="1077361"/>
                  </a:lnTo>
                  <a:lnTo>
                    <a:pt x="1848515" y="1107020"/>
                  </a:lnTo>
                  <a:lnTo>
                    <a:pt x="1812956" y="1129629"/>
                  </a:lnTo>
                  <a:lnTo>
                    <a:pt x="1772643" y="1144037"/>
                  </a:lnTo>
                  <a:lnTo>
                    <a:pt x="1728724" y="1149096"/>
                  </a:lnTo>
                  <a:lnTo>
                    <a:pt x="0" y="1149096"/>
                  </a:lnTo>
                  <a:lnTo>
                    <a:pt x="0" y="191516"/>
                  </a:lnTo>
                  <a:lnTo>
                    <a:pt x="5057" y="147596"/>
                  </a:lnTo>
                  <a:lnTo>
                    <a:pt x="19462" y="107283"/>
                  </a:lnTo>
                  <a:lnTo>
                    <a:pt x="42067" y="71724"/>
                  </a:lnTo>
                  <a:lnTo>
                    <a:pt x="71724" y="42067"/>
                  </a:lnTo>
                  <a:lnTo>
                    <a:pt x="107283" y="19462"/>
                  </a:lnTo>
                  <a:lnTo>
                    <a:pt x="147596" y="5057"/>
                  </a:lnTo>
                  <a:lnTo>
                    <a:pt x="191515" y="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object 34"/>
          <p:cNvSpPr txBox="1"/>
          <p:nvPr/>
        </p:nvSpPr>
        <p:spPr>
          <a:xfrm>
            <a:off x="8000657" y="5246566"/>
            <a:ext cx="1472218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sz="16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sz="16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sz="16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6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hòng</a:t>
            </a:r>
            <a:r>
              <a:rPr sz="16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 </a:t>
            </a:r>
            <a:r>
              <a:rPr sz="16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 </a:t>
            </a:r>
            <a:r>
              <a:rPr sz="1600" b="1" spc="-4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sz="16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sz="16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bject 48"/>
          <p:cNvSpPr txBox="1"/>
          <p:nvPr/>
        </p:nvSpPr>
        <p:spPr>
          <a:xfrm>
            <a:off x="10109632" y="1001086"/>
            <a:ext cx="1809114" cy="648254"/>
          </a:xfrm>
          <a:prstGeom prst="rect">
            <a:avLst/>
          </a:prstGeom>
          <a:solidFill>
            <a:srgbClr val="FF0000"/>
          </a:solidFill>
          <a:ln w="12192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0" tIns="1905" rIns="0" bIns="0" rtlCol="0">
            <a:spAutoFit/>
          </a:bodyPr>
          <a:lstStyle/>
          <a:p>
            <a:pPr marL="26289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sz="2400" b="1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CHỐI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0515">
              <a:lnSpc>
                <a:spcPct val="100000"/>
              </a:lnSpc>
              <a:spcBef>
                <a:spcPts val="15"/>
              </a:spcBef>
            </a:pPr>
            <a:r>
              <a:rPr sz="1800" spc="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sz="1800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bject 57"/>
          <p:cNvSpPr txBox="1"/>
          <p:nvPr/>
        </p:nvSpPr>
        <p:spPr>
          <a:xfrm>
            <a:off x="555852" y="6110947"/>
            <a:ext cx="55645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100"/>
              </a:spcBef>
            </a:pPr>
            <a:r>
              <a:rPr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sz="12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270" indent="-81280">
              <a:lnSpc>
                <a:spcPct val="100000"/>
              </a:lnSpc>
              <a:buChar char="-"/>
              <a:tabLst>
                <a:tab pos="128905" algn="l"/>
              </a:tabLst>
            </a:pPr>
            <a:r>
              <a:rPr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sz="1200" b="1" i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sz="12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việc </a:t>
            </a:r>
            <a:r>
              <a:rPr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sz="1200" b="1" i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sz="12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quy </a:t>
            </a:r>
            <a:r>
              <a:rPr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 nêu</a:t>
            </a:r>
            <a:r>
              <a:rPr sz="12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sz="12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sz="12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sz="12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object 58"/>
          <p:cNvSpPr txBox="1"/>
          <p:nvPr/>
        </p:nvSpPr>
        <p:spPr>
          <a:xfrm>
            <a:off x="8142058" y="6245094"/>
            <a:ext cx="4010025" cy="569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0"/>
              </a:lnSpc>
              <a:spcBef>
                <a:spcPts val="100"/>
              </a:spcBef>
            </a:pPr>
            <a:r>
              <a:rPr lang="vi-VN" sz="12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vi-VN" sz="1200" b="1" spc="1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vi-VN" sz="1200" b="1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vi-VN" sz="12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vi-VN" sz="1200" b="1" spc="-1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vi-VN" sz="1200" b="1" spc="1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hợp cần</a:t>
            </a:r>
            <a:r>
              <a:rPr lang="vi-VN" sz="1200" b="1" spc="-2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thiết:</a:t>
            </a:r>
            <a:endParaRPr lang="vi-VN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195" indent="-151130">
              <a:lnSpc>
                <a:spcPts val="1420"/>
              </a:lnSpc>
              <a:buAutoNum type="arabicPeriod"/>
              <a:tabLst>
                <a:tab pos="163830" algn="l"/>
              </a:tabLst>
            </a:pP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 phận Y tế,</a:t>
            </a:r>
            <a:r>
              <a:rPr lang="vi-VN" sz="1200" spc="-4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spc="-2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vi-VN" sz="1200" spc="-1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vi-VN" sz="1200" spc="-4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viện:</a:t>
            </a:r>
            <a:r>
              <a:rPr lang="vi-VN" sz="1200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0904668858</a:t>
            </a: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lang="vi-VN" sz="1200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vi-VN" sz="1200" spc="-2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 Vũ Hải,</a:t>
            </a:r>
            <a:r>
              <a:rPr lang="vi-VN" sz="1200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vi-VN" sz="1200" spc="-1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Chánh</a:t>
            </a:r>
            <a:r>
              <a:rPr lang="vi-VN" sz="1200" spc="-3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spc="-2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vi-VN" sz="1200" spc="-1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phòng:</a:t>
            </a:r>
            <a:r>
              <a:rPr lang="vi-VN" sz="1200" spc="-2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0903259040</a:t>
            </a:r>
            <a:endParaRPr lang="vi-VN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282070" y="2854521"/>
            <a:ext cx="3744388" cy="3109001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0243997" y="5158136"/>
            <a:ext cx="1809114" cy="725489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6680" algn="ctr">
              <a:lnSpc>
                <a:spcPct val="100000"/>
              </a:lnSpc>
              <a:spcBef>
                <a:spcPts val="100"/>
              </a:spcBef>
            </a:pPr>
            <a:r>
              <a:rPr lang="en-US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b="1" spc="-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ctr">
              <a:lnSpc>
                <a:spcPct val="100000"/>
              </a:lnSpc>
              <a:spcBef>
                <a:spcPts val="5"/>
              </a:spcBef>
            </a:pPr>
            <a:r>
              <a:rPr lang="en-US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 rot="16200000">
            <a:off x="284062" y="2132657"/>
            <a:ext cx="2598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HV,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10088103" y="5406525"/>
            <a:ext cx="117937" cy="4305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2445071" y="3081548"/>
            <a:ext cx="1119481" cy="2729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object 16"/>
          <p:cNvSpPr txBox="1"/>
          <p:nvPr/>
        </p:nvSpPr>
        <p:spPr>
          <a:xfrm>
            <a:off x="3646849" y="3062676"/>
            <a:ext cx="2320306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 hành các biện pháp kiểm tra y tế tại bảo vệ:</a:t>
            </a:r>
          </a:p>
          <a:p>
            <a:r>
              <a:rPr lang="en-US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Đeo khẩu trang</a:t>
            </a:r>
          </a:p>
          <a:p>
            <a:r>
              <a:rPr lang="en-US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Khử khuẩn</a:t>
            </a:r>
          </a:p>
          <a:p>
            <a:r>
              <a:rPr lang="en-US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 Đo thân nhiệt</a:t>
            </a:r>
          </a:p>
          <a:p>
            <a:endParaRPr lang="en-US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 Khai báo y tế bằng bluezone/điền tờ khai y tế</a:t>
            </a:r>
          </a:p>
          <a:p>
            <a:r>
              <a:rPr lang="en-US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 Quét mã QR điểm kiểm dịch (bluezone)</a:t>
            </a: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120" y="4107270"/>
            <a:ext cx="1094901" cy="802791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628" y="3281273"/>
            <a:ext cx="1085393" cy="772388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120" y="4972938"/>
            <a:ext cx="1103954" cy="731571"/>
          </a:xfrm>
          <a:prstGeom prst="rect">
            <a:avLst/>
          </a:prstGeom>
        </p:spPr>
      </p:pic>
      <p:cxnSp>
        <p:nvCxnSpPr>
          <p:cNvPr id="82" name="Straight Connector 81"/>
          <p:cNvCxnSpPr/>
          <p:nvPr/>
        </p:nvCxnSpPr>
        <p:spPr>
          <a:xfrm flipH="1">
            <a:off x="3564552" y="4408076"/>
            <a:ext cx="2155053" cy="27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ounded Rectangle 82"/>
          <p:cNvSpPr/>
          <p:nvPr/>
        </p:nvSpPr>
        <p:spPr>
          <a:xfrm>
            <a:off x="3674163" y="4438713"/>
            <a:ext cx="1556571" cy="10148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1377232" y="4446407"/>
            <a:ext cx="844687" cy="81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Elbow Connector 43"/>
          <p:cNvCxnSpPr>
            <a:cxnSpLocks/>
          </p:cNvCxnSpPr>
          <p:nvPr/>
        </p:nvCxnSpPr>
        <p:spPr>
          <a:xfrm flipV="1">
            <a:off x="1333698" y="1244912"/>
            <a:ext cx="8689659" cy="2709847"/>
          </a:xfrm>
          <a:prstGeom prst="bentConnector3">
            <a:avLst>
              <a:gd name="adj1" fmla="val 81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Picture 63">
            <a:extLst>
              <a:ext uri="{FF2B5EF4-FFF2-40B4-BE49-F238E27FC236}">
                <a16:creationId xmlns:a16="http://schemas.microsoft.com/office/drawing/2014/main" id="{59404BE9-9151-D34E-A197-81B7F5967E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545" y="165836"/>
            <a:ext cx="2218754" cy="1109377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E021532-46EE-2D48-9078-5664191F9429}"/>
              </a:ext>
            </a:extLst>
          </p:cNvPr>
          <p:cNvCxnSpPr/>
          <p:nvPr/>
        </p:nvCxnSpPr>
        <p:spPr>
          <a:xfrm>
            <a:off x="6001129" y="5240316"/>
            <a:ext cx="4125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62B4BBB-0A97-8542-ACB2-40B750C09803}"/>
              </a:ext>
            </a:extLst>
          </p:cNvPr>
          <p:cNvCxnSpPr>
            <a:cxnSpLocks/>
          </p:cNvCxnSpPr>
          <p:nvPr/>
        </p:nvCxnSpPr>
        <p:spPr>
          <a:xfrm>
            <a:off x="7569981" y="4972938"/>
            <a:ext cx="239338" cy="687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object 31">
            <a:extLst>
              <a:ext uri="{FF2B5EF4-FFF2-40B4-BE49-F238E27FC236}">
                <a16:creationId xmlns:a16="http://schemas.microsoft.com/office/drawing/2014/main" id="{DE61966D-C32F-B444-8356-ADD89C7DFFC8}"/>
              </a:ext>
            </a:extLst>
          </p:cNvPr>
          <p:cNvGrpSpPr/>
          <p:nvPr/>
        </p:nvGrpSpPr>
        <p:grpSpPr>
          <a:xfrm>
            <a:off x="7808457" y="4107270"/>
            <a:ext cx="2255647" cy="950117"/>
            <a:chOff x="7779766" y="5362702"/>
            <a:chExt cx="1932939" cy="1162050"/>
          </a:xfrm>
        </p:grpSpPr>
        <p:sp>
          <p:nvSpPr>
            <p:cNvPr id="72" name="object 32">
              <a:extLst>
                <a:ext uri="{FF2B5EF4-FFF2-40B4-BE49-F238E27FC236}">
                  <a16:creationId xmlns:a16="http://schemas.microsoft.com/office/drawing/2014/main" id="{BA00E8E8-C549-7448-A457-AE66D67DC651}"/>
                </a:ext>
              </a:extLst>
            </p:cNvPr>
            <p:cNvSpPr/>
            <p:nvPr/>
          </p:nvSpPr>
          <p:spPr>
            <a:xfrm>
              <a:off x="7786116" y="5369052"/>
              <a:ext cx="1920239" cy="1149350"/>
            </a:xfrm>
            <a:custGeom>
              <a:avLst/>
              <a:gdLst/>
              <a:ahLst/>
              <a:cxnLst/>
              <a:rect l="l" t="t" r="r" b="b"/>
              <a:pathLst>
                <a:path w="1920240" h="1149350">
                  <a:moveTo>
                    <a:pt x="1920239" y="0"/>
                  </a:moveTo>
                  <a:lnTo>
                    <a:pt x="191515" y="0"/>
                  </a:lnTo>
                  <a:lnTo>
                    <a:pt x="147596" y="5057"/>
                  </a:lnTo>
                  <a:lnTo>
                    <a:pt x="107283" y="19462"/>
                  </a:lnTo>
                  <a:lnTo>
                    <a:pt x="71724" y="42067"/>
                  </a:lnTo>
                  <a:lnTo>
                    <a:pt x="42067" y="71724"/>
                  </a:lnTo>
                  <a:lnTo>
                    <a:pt x="19462" y="107283"/>
                  </a:lnTo>
                  <a:lnTo>
                    <a:pt x="5057" y="147596"/>
                  </a:lnTo>
                  <a:lnTo>
                    <a:pt x="0" y="191516"/>
                  </a:lnTo>
                  <a:lnTo>
                    <a:pt x="0" y="1149096"/>
                  </a:lnTo>
                  <a:lnTo>
                    <a:pt x="1728724" y="1149096"/>
                  </a:lnTo>
                  <a:lnTo>
                    <a:pt x="1772643" y="1144037"/>
                  </a:lnTo>
                  <a:lnTo>
                    <a:pt x="1812956" y="1129629"/>
                  </a:lnTo>
                  <a:lnTo>
                    <a:pt x="1848515" y="1107020"/>
                  </a:lnTo>
                  <a:lnTo>
                    <a:pt x="1878172" y="1077361"/>
                  </a:lnTo>
                  <a:lnTo>
                    <a:pt x="1900777" y="1041801"/>
                  </a:lnTo>
                  <a:lnTo>
                    <a:pt x="1915182" y="1001491"/>
                  </a:lnTo>
                  <a:lnTo>
                    <a:pt x="1920239" y="957580"/>
                  </a:lnTo>
                  <a:lnTo>
                    <a:pt x="1920239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object 33">
              <a:extLst>
                <a:ext uri="{FF2B5EF4-FFF2-40B4-BE49-F238E27FC236}">
                  <a16:creationId xmlns:a16="http://schemas.microsoft.com/office/drawing/2014/main" id="{506A82C2-6D42-9D4C-9F7C-0F5BF6AD6AF9}"/>
                </a:ext>
              </a:extLst>
            </p:cNvPr>
            <p:cNvSpPr/>
            <p:nvPr/>
          </p:nvSpPr>
          <p:spPr>
            <a:xfrm>
              <a:off x="7786116" y="5369052"/>
              <a:ext cx="1920239" cy="1149350"/>
            </a:xfrm>
            <a:custGeom>
              <a:avLst/>
              <a:gdLst/>
              <a:ahLst/>
              <a:cxnLst/>
              <a:rect l="l" t="t" r="r" b="b"/>
              <a:pathLst>
                <a:path w="1920240" h="1149350">
                  <a:moveTo>
                    <a:pt x="191515" y="0"/>
                  </a:moveTo>
                  <a:lnTo>
                    <a:pt x="1920239" y="0"/>
                  </a:lnTo>
                  <a:lnTo>
                    <a:pt x="1920239" y="957580"/>
                  </a:lnTo>
                  <a:lnTo>
                    <a:pt x="1915182" y="1001491"/>
                  </a:lnTo>
                  <a:lnTo>
                    <a:pt x="1900777" y="1041801"/>
                  </a:lnTo>
                  <a:lnTo>
                    <a:pt x="1878172" y="1077361"/>
                  </a:lnTo>
                  <a:lnTo>
                    <a:pt x="1848515" y="1107020"/>
                  </a:lnTo>
                  <a:lnTo>
                    <a:pt x="1812956" y="1129629"/>
                  </a:lnTo>
                  <a:lnTo>
                    <a:pt x="1772643" y="1144037"/>
                  </a:lnTo>
                  <a:lnTo>
                    <a:pt x="1728724" y="1149096"/>
                  </a:lnTo>
                  <a:lnTo>
                    <a:pt x="0" y="1149096"/>
                  </a:lnTo>
                  <a:lnTo>
                    <a:pt x="0" y="191516"/>
                  </a:lnTo>
                  <a:lnTo>
                    <a:pt x="5057" y="147596"/>
                  </a:lnTo>
                  <a:lnTo>
                    <a:pt x="19462" y="107283"/>
                  </a:lnTo>
                  <a:lnTo>
                    <a:pt x="42067" y="71724"/>
                  </a:lnTo>
                  <a:lnTo>
                    <a:pt x="71724" y="42067"/>
                  </a:lnTo>
                  <a:lnTo>
                    <a:pt x="107283" y="19462"/>
                  </a:lnTo>
                  <a:lnTo>
                    <a:pt x="147596" y="5057"/>
                  </a:lnTo>
                  <a:lnTo>
                    <a:pt x="191515" y="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E69B07D-DC72-0A41-BCB0-58E514C507FA}"/>
              </a:ext>
            </a:extLst>
          </p:cNvPr>
          <p:cNvCxnSpPr>
            <a:cxnSpLocks/>
          </p:cNvCxnSpPr>
          <p:nvPr/>
        </p:nvCxnSpPr>
        <p:spPr>
          <a:xfrm flipV="1">
            <a:off x="7569981" y="4631247"/>
            <a:ext cx="239338" cy="338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bject 34">
            <a:extLst>
              <a:ext uri="{FF2B5EF4-FFF2-40B4-BE49-F238E27FC236}">
                <a16:creationId xmlns:a16="http://schemas.microsoft.com/office/drawing/2014/main" id="{CE0CDBFC-222E-774B-99C6-2BAFF177D222}"/>
              </a:ext>
            </a:extLst>
          </p:cNvPr>
          <p:cNvSpPr txBox="1"/>
          <p:nvPr/>
        </p:nvSpPr>
        <p:spPr>
          <a:xfrm>
            <a:off x="8125648" y="4392341"/>
            <a:ext cx="1472218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sz="16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sz="16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sz="16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43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16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16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16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1" name="object 3">
            <a:extLst>
              <a:ext uri="{FF2B5EF4-FFF2-40B4-BE49-F238E27FC236}">
                <a16:creationId xmlns:a16="http://schemas.microsoft.com/office/drawing/2014/main" id="{6FBA2F0B-95EF-AE49-86F9-08DA7AE74224}"/>
              </a:ext>
            </a:extLst>
          </p:cNvPr>
          <p:cNvGrpSpPr/>
          <p:nvPr/>
        </p:nvGrpSpPr>
        <p:grpSpPr>
          <a:xfrm>
            <a:off x="6278531" y="1710773"/>
            <a:ext cx="1143635" cy="1143635"/>
            <a:chOff x="6289294" y="3549141"/>
            <a:chExt cx="1143635" cy="1143635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92" name="object 4">
              <a:extLst>
                <a:ext uri="{FF2B5EF4-FFF2-40B4-BE49-F238E27FC236}">
                  <a16:creationId xmlns:a16="http://schemas.microsoft.com/office/drawing/2014/main" id="{9B05D1C6-7E7A-BC46-9C57-4B93843D6C98}"/>
                </a:ext>
              </a:extLst>
            </p:cNvPr>
            <p:cNvSpPr/>
            <p:nvPr/>
          </p:nvSpPr>
          <p:spPr>
            <a:xfrm>
              <a:off x="6295644" y="3555491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565403" y="0"/>
                  </a:moveTo>
                  <a:lnTo>
                    <a:pt x="516614" y="2075"/>
                  </a:lnTo>
                  <a:lnTo>
                    <a:pt x="468978" y="8187"/>
                  </a:lnTo>
                  <a:lnTo>
                    <a:pt x="422665" y="18167"/>
                  </a:lnTo>
                  <a:lnTo>
                    <a:pt x="377844" y="31845"/>
                  </a:lnTo>
                  <a:lnTo>
                    <a:pt x="334686" y="49051"/>
                  </a:lnTo>
                  <a:lnTo>
                    <a:pt x="293360" y="69615"/>
                  </a:lnTo>
                  <a:lnTo>
                    <a:pt x="254034" y="93369"/>
                  </a:lnTo>
                  <a:lnTo>
                    <a:pt x="216881" y="120142"/>
                  </a:lnTo>
                  <a:lnTo>
                    <a:pt x="182067" y="149765"/>
                  </a:lnTo>
                  <a:lnTo>
                    <a:pt x="149765" y="182067"/>
                  </a:lnTo>
                  <a:lnTo>
                    <a:pt x="120142" y="216881"/>
                  </a:lnTo>
                  <a:lnTo>
                    <a:pt x="93369" y="254034"/>
                  </a:lnTo>
                  <a:lnTo>
                    <a:pt x="69615" y="293360"/>
                  </a:lnTo>
                  <a:lnTo>
                    <a:pt x="49051" y="334686"/>
                  </a:lnTo>
                  <a:lnTo>
                    <a:pt x="31845" y="377844"/>
                  </a:lnTo>
                  <a:lnTo>
                    <a:pt x="18167" y="422665"/>
                  </a:lnTo>
                  <a:lnTo>
                    <a:pt x="8187" y="468978"/>
                  </a:lnTo>
                  <a:lnTo>
                    <a:pt x="2075" y="516614"/>
                  </a:lnTo>
                  <a:lnTo>
                    <a:pt x="0" y="565404"/>
                  </a:lnTo>
                  <a:lnTo>
                    <a:pt x="2075" y="614193"/>
                  </a:lnTo>
                  <a:lnTo>
                    <a:pt x="8187" y="661829"/>
                  </a:lnTo>
                  <a:lnTo>
                    <a:pt x="18167" y="708142"/>
                  </a:lnTo>
                  <a:lnTo>
                    <a:pt x="31845" y="752963"/>
                  </a:lnTo>
                  <a:lnTo>
                    <a:pt x="49051" y="796121"/>
                  </a:lnTo>
                  <a:lnTo>
                    <a:pt x="69615" y="837447"/>
                  </a:lnTo>
                  <a:lnTo>
                    <a:pt x="93369" y="876773"/>
                  </a:lnTo>
                  <a:lnTo>
                    <a:pt x="120142" y="913926"/>
                  </a:lnTo>
                  <a:lnTo>
                    <a:pt x="149765" y="948740"/>
                  </a:lnTo>
                  <a:lnTo>
                    <a:pt x="182067" y="981042"/>
                  </a:lnTo>
                  <a:lnTo>
                    <a:pt x="216881" y="1010665"/>
                  </a:lnTo>
                  <a:lnTo>
                    <a:pt x="254034" y="1037438"/>
                  </a:lnTo>
                  <a:lnTo>
                    <a:pt x="293360" y="1061192"/>
                  </a:lnTo>
                  <a:lnTo>
                    <a:pt x="334686" y="1081756"/>
                  </a:lnTo>
                  <a:lnTo>
                    <a:pt x="377844" y="1098962"/>
                  </a:lnTo>
                  <a:lnTo>
                    <a:pt x="422665" y="1112640"/>
                  </a:lnTo>
                  <a:lnTo>
                    <a:pt x="468978" y="1122620"/>
                  </a:lnTo>
                  <a:lnTo>
                    <a:pt x="516614" y="1128732"/>
                  </a:lnTo>
                  <a:lnTo>
                    <a:pt x="565403" y="1130808"/>
                  </a:lnTo>
                  <a:lnTo>
                    <a:pt x="614193" y="1128732"/>
                  </a:lnTo>
                  <a:lnTo>
                    <a:pt x="661829" y="1122620"/>
                  </a:lnTo>
                  <a:lnTo>
                    <a:pt x="708142" y="1112640"/>
                  </a:lnTo>
                  <a:lnTo>
                    <a:pt x="752963" y="1098962"/>
                  </a:lnTo>
                  <a:lnTo>
                    <a:pt x="796121" y="1081756"/>
                  </a:lnTo>
                  <a:lnTo>
                    <a:pt x="837447" y="1061192"/>
                  </a:lnTo>
                  <a:lnTo>
                    <a:pt x="876773" y="1037438"/>
                  </a:lnTo>
                  <a:lnTo>
                    <a:pt x="913926" y="1010665"/>
                  </a:lnTo>
                  <a:lnTo>
                    <a:pt x="948740" y="981042"/>
                  </a:lnTo>
                  <a:lnTo>
                    <a:pt x="981042" y="948740"/>
                  </a:lnTo>
                  <a:lnTo>
                    <a:pt x="1010665" y="913926"/>
                  </a:lnTo>
                  <a:lnTo>
                    <a:pt x="1037438" y="876773"/>
                  </a:lnTo>
                  <a:lnTo>
                    <a:pt x="1061192" y="837447"/>
                  </a:lnTo>
                  <a:lnTo>
                    <a:pt x="1081756" y="796121"/>
                  </a:lnTo>
                  <a:lnTo>
                    <a:pt x="1098962" y="752963"/>
                  </a:lnTo>
                  <a:lnTo>
                    <a:pt x="1112640" y="708142"/>
                  </a:lnTo>
                  <a:lnTo>
                    <a:pt x="1122620" y="661829"/>
                  </a:lnTo>
                  <a:lnTo>
                    <a:pt x="1128732" y="614193"/>
                  </a:lnTo>
                  <a:lnTo>
                    <a:pt x="1130807" y="565404"/>
                  </a:lnTo>
                  <a:lnTo>
                    <a:pt x="1128732" y="516614"/>
                  </a:lnTo>
                  <a:lnTo>
                    <a:pt x="1122620" y="468978"/>
                  </a:lnTo>
                  <a:lnTo>
                    <a:pt x="1112640" y="422665"/>
                  </a:lnTo>
                  <a:lnTo>
                    <a:pt x="1098962" y="377844"/>
                  </a:lnTo>
                  <a:lnTo>
                    <a:pt x="1081756" y="334686"/>
                  </a:lnTo>
                  <a:lnTo>
                    <a:pt x="1061192" y="293360"/>
                  </a:lnTo>
                  <a:lnTo>
                    <a:pt x="1037438" y="254034"/>
                  </a:lnTo>
                  <a:lnTo>
                    <a:pt x="1010665" y="216881"/>
                  </a:lnTo>
                  <a:lnTo>
                    <a:pt x="981042" y="182067"/>
                  </a:lnTo>
                  <a:lnTo>
                    <a:pt x="948740" y="149765"/>
                  </a:lnTo>
                  <a:lnTo>
                    <a:pt x="913926" y="120142"/>
                  </a:lnTo>
                  <a:lnTo>
                    <a:pt x="876773" y="93369"/>
                  </a:lnTo>
                  <a:lnTo>
                    <a:pt x="837447" y="69615"/>
                  </a:lnTo>
                  <a:lnTo>
                    <a:pt x="796121" y="49051"/>
                  </a:lnTo>
                  <a:lnTo>
                    <a:pt x="752963" y="31845"/>
                  </a:lnTo>
                  <a:lnTo>
                    <a:pt x="708142" y="18167"/>
                  </a:lnTo>
                  <a:lnTo>
                    <a:pt x="661829" y="8187"/>
                  </a:lnTo>
                  <a:lnTo>
                    <a:pt x="614193" y="2075"/>
                  </a:lnTo>
                  <a:lnTo>
                    <a:pt x="56540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object 5">
              <a:extLst>
                <a:ext uri="{FF2B5EF4-FFF2-40B4-BE49-F238E27FC236}">
                  <a16:creationId xmlns:a16="http://schemas.microsoft.com/office/drawing/2014/main" id="{6CC27337-55FA-BA4C-9940-4AA82DBEAD1B}"/>
                </a:ext>
              </a:extLst>
            </p:cNvPr>
            <p:cNvSpPr/>
            <p:nvPr/>
          </p:nvSpPr>
          <p:spPr>
            <a:xfrm>
              <a:off x="6295644" y="3555491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0" y="565404"/>
                  </a:moveTo>
                  <a:lnTo>
                    <a:pt x="2075" y="516614"/>
                  </a:lnTo>
                  <a:lnTo>
                    <a:pt x="8187" y="468978"/>
                  </a:lnTo>
                  <a:lnTo>
                    <a:pt x="18167" y="422665"/>
                  </a:lnTo>
                  <a:lnTo>
                    <a:pt x="31845" y="377844"/>
                  </a:lnTo>
                  <a:lnTo>
                    <a:pt x="49051" y="334686"/>
                  </a:lnTo>
                  <a:lnTo>
                    <a:pt x="69615" y="293360"/>
                  </a:lnTo>
                  <a:lnTo>
                    <a:pt x="93369" y="254034"/>
                  </a:lnTo>
                  <a:lnTo>
                    <a:pt x="120142" y="216881"/>
                  </a:lnTo>
                  <a:lnTo>
                    <a:pt x="149765" y="182067"/>
                  </a:lnTo>
                  <a:lnTo>
                    <a:pt x="182067" y="149765"/>
                  </a:lnTo>
                  <a:lnTo>
                    <a:pt x="216881" y="120142"/>
                  </a:lnTo>
                  <a:lnTo>
                    <a:pt x="254034" y="93369"/>
                  </a:lnTo>
                  <a:lnTo>
                    <a:pt x="293360" y="69615"/>
                  </a:lnTo>
                  <a:lnTo>
                    <a:pt x="334686" y="49051"/>
                  </a:lnTo>
                  <a:lnTo>
                    <a:pt x="377844" y="31845"/>
                  </a:lnTo>
                  <a:lnTo>
                    <a:pt x="422665" y="18167"/>
                  </a:lnTo>
                  <a:lnTo>
                    <a:pt x="468978" y="8187"/>
                  </a:lnTo>
                  <a:lnTo>
                    <a:pt x="516614" y="2075"/>
                  </a:lnTo>
                  <a:lnTo>
                    <a:pt x="565403" y="0"/>
                  </a:lnTo>
                  <a:lnTo>
                    <a:pt x="614193" y="2075"/>
                  </a:lnTo>
                  <a:lnTo>
                    <a:pt x="661829" y="8187"/>
                  </a:lnTo>
                  <a:lnTo>
                    <a:pt x="708142" y="18167"/>
                  </a:lnTo>
                  <a:lnTo>
                    <a:pt x="752963" y="31845"/>
                  </a:lnTo>
                  <a:lnTo>
                    <a:pt x="796121" y="49051"/>
                  </a:lnTo>
                  <a:lnTo>
                    <a:pt x="837447" y="69615"/>
                  </a:lnTo>
                  <a:lnTo>
                    <a:pt x="876773" y="93369"/>
                  </a:lnTo>
                  <a:lnTo>
                    <a:pt x="913926" y="120142"/>
                  </a:lnTo>
                  <a:lnTo>
                    <a:pt x="948740" y="149765"/>
                  </a:lnTo>
                  <a:lnTo>
                    <a:pt x="981042" y="182067"/>
                  </a:lnTo>
                  <a:lnTo>
                    <a:pt x="1010665" y="216881"/>
                  </a:lnTo>
                  <a:lnTo>
                    <a:pt x="1037438" y="254034"/>
                  </a:lnTo>
                  <a:lnTo>
                    <a:pt x="1061192" y="293360"/>
                  </a:lnTo>
                  <a:lnTo>
                    <a:pt x="1081756" y="334686"/>
                  </a:lnTo>
                  <a:lnTo>
                    <a:pt x="1098962" y="377844"/>
                  </a:lnTo>
                  <a:lnTo>
                    <a:pt x="1112640" y="422665"/>
                  </a:lnTo>
                  <a:lnTo>
                    <a:pt x="1122620" y="468978"/>
                  </a:lnTo>
                  <a:lnTo>
                    <a:pt x="1128732" y="516614"/>
                  </a:lnTo>
                  <a:lnTo>
                    <a:pt x="1130807" y="565404"/>
                  </a:lnTo>
                  <a:lnTo>
                    <a:pt x="1128732" y="614193"/>
                  </a:lnTo>
                  <a:lnTo>
                    <a:pt x="1122620" y="661829"/>
                  </a:lnTo>
                  <a:lnTo>
                    <a:pt x="1112640" y="708142"/>
                  </a:lnTo>
                  <a:lnTo>
                    <a:pt x="1098962" y="752963"/>
                  </a:lnTo>
                  <a:lnTo>
                    <a:pt x="1081756" y="796121"/>
                  </a:lnTo>
                  <a:lnTo>
                    <a:pt x="1061192" y="837447"/>
                  </a:lnTo>
                  <a:lnTo>
                    <a:pt x="1037438" y="876773"/>
                  </a:lnTo>
                  <a:lnTo>
                    <a:pt x="1010665" y="913926"/>
                  </a:lnTo>
                  <a:lnTo>
                    <a:pt x="981042" y="948740"/>
                  </a:lnTo>
                  <a:lnTo>
                    <a:pt x="948740" y="981042"/>
                  </a:lnTo>
                  <a:lnTo>
                    <a:pt x="913926" y="1010665"/>
                  </a:lnTo>
                  <a:lnTo>
                    <a:pt x="876773" y="1037438"/>
                  </a:lnTo>
                  <a:lnTo>
                    <a:pt x="837447" y="1061192"/>
                  </a:lnTo>
                  <a:lnTo>
                    <a:pt x="796121" y="1081756"/>
                  </a:lnTo>
                  <a:lnTo>
                    <a:pt x="752963" y="1098962"/>
                  </a:lnTo>
                  <a:lnTo>
                    <a:pt x="708142" y="1112640"/>
                  </a:lnTo>
                  <a:lnTo>
                    <a:pt x="661829" y="1122620"/>
                  </a:lnTo>
                  <a:lnTo>
                    <a:pt x="614193" y="1128732"/>
                  </a:lnTo>
                  <a:lnTo>
                    <a:pt x="565403" y="1130808"/>
                  </a:lnTo>
                  <a:lnTo>
                    <a:pt x="516614" y="1128732"/>
                  </a:lnTo>
                  <a:lnTo>
                    <a:pt x="468978" y="1122620"/>
                  </a:lnTo>
                  <a:lnTo>
                    <a:pt x="422665" y="1112640"/>
                  </a:lnTo>
                  <a:lnTo>
                    <a:pt x="377844" y="1098962"/>
                  </a:lnTo>
                  <a:lnTo>
                    <a:pt x="334686" y="1081756"/>
                  </a:lnTo>
                  <a:lnTo>
                    <a:pt x="293360" y="1061192"/>
                  </a:lnTo>
                  <a:lnTo>
                    <a:pt x="254034" y="1037438"/>
                  </a:lnTo>
                  <a:lnTo>
                    <a:pt x="216881" y="1010665"/>
                  </a:lnTo>
                  <a:lnTo>
                    <a:pt x="182067" y="981042"/>
                  </a:lnTo>
                  <a:lnTo>
                    <a:pt x="149765" y="948740"/>
                  </a:lnTo>
                  <a:lnTo>
                    <a:pt x="120142" y="913926"/>
                  </a:lnTo>
                  <a:lnTo>
                    <a:pt x="93369" y="876773"/>
                  </a:lnTo>
                  <a:lnTo>
                    <a:pt x="69615" y="837447"/>
                  </a:lnTo>
                  <a:lnTo>
                    <a:pt x="49051" y="796121"/>
                  </a:lnTo>
                  <a:lnTo>
                    <a:pt x="31845" y="752963"/>
                  </a:lnTo>
                  <a:lnTo>
                    <a:pt x="18167" y="708142"/>
                  </a:lnTo>
                  <a:lnTo>
                    <a:pt x="8187" y="661829"/>
                  </a:lnTo>
                  <a:lnTo>
                    <a:pt x="2075" y="614193"/>
                  </a:lnTo>
                  <a:lnTo>
                    <a:pt x="0" y="565404"/>
                  </a:lnTo>
                  <a:close/>
                </a:path>
              </a:pathLst>
            </a:custGeom>
            <a:ln w="12192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4" name="object 2">
            <a:extLst>
              <a:ext uri="{FF2B5EF4-FFF2-40B4-BE49-F238E27FC236}">
                <a16:creationId xmlns:a16="http://schemas.microsoft.com/office/drawing/2014/main" id="{6B08A933-7342-E840-9E8D-165D50B003B9}"/>
              </a:ext>
            </a:extLst>
          </p:cNvPr>
          <p:cNvSpPr txBox="1"/>
          <p:nvPr/>
        </p:nvSpPr>
        <p:spPr>
          <a:xfrm>
            <a:off x="6462045" y="2073057"/>
            <a:ext cx="776605" cy="541174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48895" marR="41275" indent="8890">
              <a:lnSpc>
                <a:spcPts val="1340"/>
              </a:lnSpc>
              <a:spcBef>
                <a:spcPts val="320"/>
              </a:spcBef>
            </a:pPr>
            <a:r>
              <a:rPr sz="13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</a:t>
            </a:r>
            <a:r>
              <a:rPr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</a:t>
            </a:r>
            <a:r>
              <a:rPr sz="1300" b="1" spc="-3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sz="1300" b="1" spc="-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37,2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3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en-US" sz="13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endParaRPr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Right Arrow 94">
            <a:extLst>
              <a:ext uri="{FF2B5EF4-FFF2-40B4-BE49-F238E27FC236}">
                <a16:creationId xmlns:a16="http://schemas.microsoft.com/office/drawing/2014/main" id="{425462E6-5406-7849-8A3E-1FCB188ADCBA}"/>
              </a:ext>
            </a:extLst>
          </p:cNvPr>
          <p:cNvSpPr/>
          <p:nvPr/>
        </p:nvSpPr>
        <p:spPr>
          <a:xfrm>
            <a:off x="7486366" y="2063404"/>
            <a:ext cx="229859" cy="2346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Right Arrow 95">
            <a:extLst>
              <a:ext uri="{FF2B5EF4-FFF2-40B4-BE49-F238E27FC236}">
                <a16:creationId xmlns:a16="http://schemas.microsoft.com/office/drawing/2014/main" id="{9BD95677-D068-D14C-A1FD-6F6E4E2F6BC6}"/>
              </a:ext>
            </a:extLst>
          </p:cNvPr>
          <p:cNvSpPr/>
          <p:nvPr/>
        </p:nvSpPr>
        <p:spPr>
          <a:xfrm rot="19265343">
            <a:off x="5973936" y="2780285"/>
            <a:ext cx="312596" cy="1960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7" name="object 23">
            <a:extLst>
              <a:ext uri="{FF2B5EF4-FFF2-40B4-BE49-F238E27FC236}">
                <a16:creationId xmlns:a16="http://schemas.microsoft.com/office/drawing/2014/main" id="{D202D3FC-A4F8-B144-BBED-3716DACA185F}"/>
              </a:ext>
            </a:extLst>
          </p:cNvPr>
          <p:cNvGrpSpPr/>
          <p:nvPr/>
        </p:nvGrpSpPr>
        <p:grpSpPr>
          <a:xfrm>
            <a:off x="7758696" y="1566812"/>
            <a:ext cx="2211196" cy="1258897"/>
            <a:chOff x="7543800" y="1424939"/>
            <a:chExt cx="2301240" cy="1396365"/>
          </a:xfrm>
        </p:grpSpPr>
        <p:sp>
          <p:nvSpPr>
            <p:cNvPr id="98" name="object 24">
              <a:extLst>
                <a:ext uri="{FF2B5EF4-FFF2-40B4-BE49-F238E27FC236}">
                  <a16:creationId xmlns:a16="http://schemas.microsoft.com/office/drawing/2014/main" id="{B389A57F-C157-D245-9EE5-7C7094797C72}"/>
                </a:ext>
              </a:extLst>
            </p:cNvPr>
            <p:cNvSpPr/>
            <p:nvPr/>
          </p:nvSpPr>
          <p:spPr>
            <a:xfrm>
              <a:off x="7549895" y="1431035"/>
              <a:ext cx="2289175" cy="1384300"/>
            </a:xfrm>
            <a:custGeom>
              <a:avLst/>
              <a:gdLst/>
              <a:ahLst/>
              <a:cxnLst/>
              <a:rect l="l" t="t" r="r" b="b"/>
              <a:pathLst>
                <a:path w="2289175" h="1384300">
                  <a:moveTo>
                    <a:pt x="2289048" y="0"/>
                  </a:moveTo>
                  <a:lnTo>
                    <a:pt x="230631" y="0"/>
                  </a:lnTo>
                  <a:lnTo>
                    <a:pt x="184149" y="4685"/>
                  </a:lnTo>
                  <a:lnTo>
                    <a:pt x="140856" y="18123"/>
                  </a:lnTo>
                  <a:lnTo>
                    <a:pt x="101680" y="39386"/>
                  </a:lnTo>
                  <a:lnTo>
                    <a:pt x="67548" y="67548"/>
                  </a:lnTo>
                  <a:lnTo>
                    <a:pt x="39386" y="101680"/>
                  </a:lnTo>
                  <a:lnTo>
                    <a:pt x="18123" y="140856"/>
                  </a:lnTo>
                  <a:lnTo>
                    <a:pt x="4685" y="184149"/>
                  </a:lnTo>
                  <a:lnTo>
                    <a:pt x="0" y="230631"/>
                  </a:lnTo>
                  <a:lnTo>
                    <a:pt x="0" y="1383791"/>
                  </a:lnTo>
                  <a:lnTo>
                    <a:pt x="2058415" y="1383791"/>
                  </a:lnTo>
                  <a:lnTo>
                    <a:pt x="2104898" y="1379106"/>
                  </a:lnTo>
                  <a:lnTo>
                    <a:pt x="2148191" y="1365668"/>
                  </a:lnTo>
                  <a:lnTo>
                    <a:pt x="2187367" y="1344405"/>
                  </a:lnTo>
                  <a:lnTo>
                    <a:pt x="2221499" y="1316243"/>
                  </a:lnTo>
                  <a:lnTo>
                    <a:pt x="2249661" y="1282111"/>
                  </a:lnTo>
                  <a:lnTo>
                    <a:pt x="2270924" y="1242935"/>
                  </a:lnTo>
                  <a:lnTo>
                    <a:pt x="2284362" y="1199642"/>
                  </a:lnTo>
                  <a:lnTo>
                    <a:pt x="2289048" y="1153160"/>
                  </a:lnTo>
                  <a:lnTo>
                    <a:pt x="22890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object 25">
              <a:extLst>
                <a:ext uri="{FF2B5EF4-FFF2-40B4-BE49-F238E27FC236}">
                  <a16:creationId xmlns:a16="http://schemas.microsoft.com/office/drawing/2014/main" id="{0CBEB887-DCD8-694F-8710-FCF14FCA4FF7}"/>
                </a:ext>
              </a:extLst>
            </p:cNvPr>
            <p:cNvSpPr/>
            <p:nvPr/>
          </p:nvSpPr>
          <p:spPr>
            <a:xfrm>
              <a:off x="7549895" y="1431035"/>
              <a:ext cx="2289175" cy="1384300"/>
            </a:xfrm>
            <a:custGeom>
              <a:avLst/>
              <a:gdLst/>
              <a:ahLst/>
              <a:cxnLst/>
              <a:rect l="l" t="t" r="r" b="b"/>
              <a:pathLst>
                <a:path w="2289175" h="1384300">
                  <a:moveTo>
                    <a:pt x="230631" y="0"/>
                  </a:moveTo>
                  <a:lnTo>
                    <a:pt x="2289048" y="0"/>
                  </a:lnTo>
                  <a:lnTo>
                    <a:pt x="2289048" y="1153160"/>
                  </a:lnTo>
                  <a:lnTo>
                    <a:pt x="2284362" y="1199642"/>
                  </a:lnTo>
                  <a:lnTo>
                    <a:pt x="2270924" y="1242935"/>
                  </a:lnTo>
                  <a:lnTo>
                    <a:pt x="2249661" y="1282111"/>
                  </a:lnTo>
                  <a:lnTo>
                    <a:pt x="2221499" y="1316243"/>
                  </a:lnTo>
                  <a:lnTo>
                    <a:pt x="2187367" y="1344405"/>
                  </a:lnTo>
                  <a:lnTo>
                    <a:pt x="2148191" y="1365668"/>
                  </a:lnTo>
                  <a:lnTo>
                    <a:pt x="2104898" y="1379106"/>
                  </a:lnTo>
                  <a:lnTo>
                    <a:pt x="2058415" y="1383791"/>
                  </a:lnTo>
                  <a:lnTo>
                    <a:pt x="0" y="1383791"/>
                  </a:lnTo>
                  <a:lnTo>
                    <a:pt x="0" y="230631"/>
                  </a:lnTo>
                  <a:lnTo>
                    <a:pt x="4685" y="184149"/>
                  </a:lnTo>
                  <a:lnTo>
                    <a:pt x="18123" y="140856"/>
                  </a:lnTo>
                  <a:lnTo>
                    <a:pt x="39386" y="101680"/>
                  </a:lnTo>
                  <a:lnTo>
                    <a:pt x="67548" y="67548"/>
                  </a:lnTo>
                  <a:lnTo>
                    <a:pt x="101680" y="39386"/>
                  </a:lnTo>
                  <a:lnTo>
                    <a:pt x="140856" y="18123"/>
                  </a:lnTo>
                  <a:lnTo>
                    <a:pt x="184149" y="4685"/>
                  </a:lnTo>
                  <a:lnTo>
                    <a:pt x="230631" y="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0" name="object 26">
            <a:extLst>
              <a:ext uri="{FF2B5EF4-FFF2-40B4-BE49-F238E27FC236}">
                <a16:creationId xmlns:a16="http://schemas.microsoft.com/office/drawing/2014/main" id="{4BCD4496-5C64-EB45-B02D-45198B5DD13E}"/>
              </a:ext>
            </a:extLst>
          </p:cNvPr>
          <p:cNvSpPr txBox="1"/>
          <p:nvPr/>
        </p:nvSpPr>
        <p:spPr>
          <a:xfrm>
            <a:off x="7894712" y="1616863"/>
            <a:ext cx="1994535" cy="10906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buChar char="-"/>
              <a:tabLst>
                <a:tab pos="121285" algn="l"/>
              </a:tabLst>
            </a:pPr>
            <a:r>
              <a:rPr sz="1400" b="1" spc="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sz="14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1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sz="1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400" b="1" spc="-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18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sz="1400" b="1" spc="-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sz="14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7145">
              <a:lnSpc>
                <a:spcPct val="100000"/>
              </a:lnSpc>
              <a:buChar char="-"/>
              <a:tabLst>
                <a:tab pos="121285" algn="l"/>
              </a:tabLst>
            </a:pP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 bộ hướng dẫn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140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140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sz="1400" b="1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sz="14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1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b="1" spc="-18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1400" b="1" spc="-18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 – CSHĐ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1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1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HQV)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0" indent="-108585">
              <a:lnSpc>
                <a:spcPct val="100000"/>
              </a:lnSpc>
              <a:buChar char="-"/>
              <a:tabLst>
                <a:tab pos="121285" algn="l"/>
              </a:tabLst>
            </a:pP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sz="14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LĐ</a:t>
            </a:r>
            <a:r>
              <a:rPr sz="14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sz="14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2" name="object 12">
            <a:extLst>
              <a:ext uri="{FF2B5EF4-FFF2-40B4-BE49-F238E27FC236}">
                <a16:creationId xmlns:a16="http://schemas.microsoft.com/office/drawing/2014/main" id="{3FA6ECA0-6F8B-364F-B5C4-9B87AC297952}"/>
              </a:ext>
            </a:extLst>
          </p:cNvPr>
          <p:cNvGrpSpPr/>
          <p:nvPr/>
        </p:nvGrpSpPr>
        <p:grpSpPr>
          <a:xfrm>
            <a:off x="6381524" y="3121054"/>
            <a:ext cx="1143635" cy="1143635"/>
            <a:chOff x="6395973" y="3835653"/>
            <a:chExt cx="1143635" cy="1143635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03" name="object 13">
              <a:extLst>
                <a:ext uri="{FF2B5EF4-FFF2-40B4-BE49-F238E27FC236}">
                  <a16:creationId xmlns:a16="http://schemas.microsoft.com/office/drawing/2014/main" id="{491726C3-2CB7-114B-90E9-0E121501A2BA}"/>
                </a:ext>
              </a:extLst>
            </p:cNvPr>
            <p:cNvSpPr/>
            <p:nvPr/>
          </p:nvSpPr>
          <p:spPr>
            <a:xfrm>
              <a:off x="6402323" y="3842003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565403" y="0"/>
                  </a:moveTo>
                  <a:lnTo>
                    <a:pt x="516614" y="2075"/>
                  </a:lnTo>
                  <a:lnTo>
                    <a:pt x="468978" y="8187"/>
                  </a:lnTo>
                  <a:lnTo>
                    <a:pt x="422665" y="18167"/>
                  </a:lnTo>
                  <a:lnTo>
                    <a:pt x="377844" y="31845"/>
                  </a:lnTo>
                  <a:lnTo>
                    <a:pt x="334686" y="49051"/>
                  </a:lnTo>
                  <a:lnTo>
                    <a:pt x="293360" y="69615"/>
                  </a:lnTo>
                  <a:lnTo>
                    <a:pt x="254034" y="93369"/>
                  </a:lnTo>
                  <a:lnTo>
                    <a:pt x="216881" y="120142"/>
                  </a:lnTo>
                  <a:lnTo>
                    <a:pt x="182067" y="149765"/>
                  </a:lnTo>
                  <a:lnTo>
                    <a:pt x="149765" y="182067"/>
                  </a:lnTo>
                  <a:lnTo>
                    <a:pt x="120142" y="216881"/>
                  </a:lnTo>
                  <a:lnTo>
                    <a:pt x="93369" y="254034"/>
                  </a:lnTo>
                  <a:lnTo>
                    <a:pt x="69615" y="293360"/>
                  </a:lnTo>
                  <a:lnTo>
                    <a:pt x="49051" y="334686"/>
                  </a:lnTo>
                  <a:lnTo>
                    <a:pt x="31845" y="377844"/>
                  </a:lnTo>
                  <a:lnTo>
                    <a:pt x="18167" y="422665"/>
                  </a:lnTo>
                  <a:lnTo>
                    <a:pt x="8187" y="468978"/>
                  </a:lnTo>
                  <a:lnTo>
                    <a:pt x="2075" y="516614"/>
                  </a:lnTo>
                  <a:lnTo>
                    <a:pt x="0" y="565404"/>
                  </a:lnTo>
                  <a:lnTo>
                    <a:pt x="2075" y="614193"/>
                  </a:lnTo>
                  <a:lnTo>
                    <a:pt x="8187" y="661829"/>
                  </a:lnTo>
                  <a:lnTo>
                    <a:pt x="18167" y="708142"/>
                  </a:lnTo>
                  <a:lnTo>
                    <a:pt x="31845" y="752963"/>
                  </a:lnTo>
                  <a:lnTo>
                    <a:pt x="49051" y="796121"/>
                  </a:lnTo>
                  <a:lnTo>
                    <a:pt x="69615" y="837447"/>
                  </a:lnTo>
                  <a:lnTo>
                    <a:pt x="93369" y="876773"/>
                  </a:lnTo>
                  <a:lnTo>
                    <a:pt x="120142" y="913926"/>
                  </a:lnTo>
                  <a:lnTo>
                    <a:pt x="149765" y="948740"/>
                  </a:lnTo>
                  <a:lnTo>
                    <a:pt x="182067" y="981042"/>
                  </a:lnTo>
                  <a:lnTo>
                    <a:pt x="216881" y="1010665"/>
                  </a:lnTo>
                  <a:lnTo>
                    <a:pt x="254034" y="1037438"/>
                  </a:lnTo>
                  <a:lnTo>
                    <a:pt x="293360" y="1061192"/>
                  </a:lnTo>
                  <a:lnTo>
                    <a:pt x="334686" y="1081756"/>
                  </a:lnTo>
                  <a:lnTo>
                    <a:pt x="377844" y="1098962"/>
                  </a:lnTo>
                  <a:lnTo>
                    <a:pt x="422665" y="1112640"/>
                  </a:lnTo>
                  <a:lnTo>
                    <a:pt x="468978" y="1122620"/>
                  </a:lnTo>
                  <a:lnTo>
                    <a:pt x="516614" y="1128732"/>
                  </a:lnTo>
                  <a:lnTo>
                    <a:pt x="565403" y="1130808"/>
                  </a:lnTo>
                  <a:lnTo>
                    <a:pt x="614193" y="1128732"/>
                  </a:lnTo>
                  <a:lnTo>
                    <a:pt x="661829" y="1122620"/>
                  </a:lnTo>
                  <a:lnTo>
                    <a:pt x="708142" y="1112640"/>
                  </a:lnTo>
                  <a:lnTo>
                    <a:pt x="752963" y="1098962"/>
                  </a:lnTo>
                  <a:lnTo>
                    <a:pt x="796121" y="1081756"/>
                  </a:lnTo>
                  <a:lnTo>
                    <a:pt x="837447" y="1061192"/>
                  </a:lnTo>
                  <a:lnTo>
                    <a:pt x="876773" y="1037438"/>
                  </a:lnTo>
                  <a:lnTo>
                    <a:pt x="913926" y="1010665"/>
                  </a:lnTo>
                  <a:lnTo>
                    <a:pt x="948740" y="981042"/>
                  </a:lnTo>
                  <a:lnTo>
                    <a:pt x="981042" y="948740"/>
                  </a:lnTo>
                  <a:lnTo>
                    <a:pt x="1010665" y="913926"/>
                  </a:lnTo>
                  <a:lnTo>
                    <a:pt x="1037438" y="876773"/>
                  </a:lnTo>
                  <a:lnTo>
                    <a:pt x="1061192" y="837447"/>
                  </a:lnTo>
                  <a:lnTo>
                    <a:pt x="1081756" y="796121"/>
                  </a:lnTo>
                  <a:lnTo>
                    <a:pt x="1098962" y="752963"/>
                  </a:lnTo>
                  <a:lnTo>
                    <a:pt x="1112640" y="708142"/>
                  </a:lnTo>
                  <a:lnTo>
                    <a:pt x="1122620" y="661829"/>
                  </a:lnTo>
                  <a:lnTo>
                    <a:pt x="1128732" y="614193"/>
                  </a:lnTo>
                  <a:lnTo>
                    <a:pt x="1130807" y="565404"/>
                  </a:lnTo>
                  <a:lnTo>
                    <a:pt x="1128732" y="516614"/>
                  </a:lnTo>
                  <a:lnTo>
                    <a:pt x="1122620" y="468978"/>
                  </a:lnTo>
                  <a:lnTo>
                    <a:pt x="1112640" y="422665"/>
                  </a:lnTo>
                  <a:lnTo>
                    <a:pt x="1098962" y="377844"/>
                  </a:lnTo>
                  <a:lnTo>
                    <a:pt x="1081756" y="334686"/>
                  </a:lnTo>
                  <a:lnTo>
                    <a:pt x="1061192" y="293360"/>
                  </a:lnTo>
                  <a:lnTo>
                    <a:pt x="1037438" y="254034"/>
                  </a:lnTo>
                  <a:lnTo>
                    <a:pt x="1010665" y="216881"/>
                  </a:lnTo>
                  <a:lnTo>
                    <a:pt x="981042" y="182067"/>
                  </a:lnTo>
                  <a:lnTo>
                    <a:pt x="948740" y="149765"/>
                  </a:lnTo>
                  <a:lnTo>
                    <a:pt x="913926" y="120142"/>
                  </a:lnTo>
                  <a:lnTo>
                    <a:pt x="876773" y="93369"/>
                  </a:lnTo>
                  <a:lnTo>
                    <a:pt x="837447" y="69615"/>
                  </a:lnTo>
                  <a:lnTo>
                    <a:pt x="796121" y="49051"/>
                  </a:lnTo>
                  <a:lnTo>
                    <a:pt x="752963" y="31845"/>
                  </a:lnTo>
                  <a:lnTo>
                    <a:pt x="708142" y="18167"/>
                  </a:lnTo>
                  <a:lnTo>
                    <a:pt x="661829" y="8187"/>
                  </a:lnTo>
                  <a:lnTo>
                    <a:pt x="614193" y="2075"/>
                  </a:lnTo>
                  <a:lnTo>
                    <a:pt x="565403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object 14">
              <a:extLst>
                <a:ext uri="{FF2B5EF4-FFF2-40B4-BE49-F238E27FC236}">
                  <a16:creationId xmlns:a16="http://schemas.microsoft.com/office/drawing/2014/main" id="{4E70E341-42D9-4740-896E-4369FBC67286}"/>
                </a:ext>
              </a:extLst>
            </p:cNvPr>
            <p:cNvSpPr/>
            <p:nvPr/>
          </p:nvSpPr>
          <p:spPr>
            <a:xfrm>
              <a:off x="6402323" y="3842003"/>
              <a:ext cx="1130935" cy="1130935"/>
            </a:xfrm>
            <a:custGeom>
              <a:avLst/>
              <a:gdLst/>
              <a:ahLst/>
              <a:cxnLst/>
              <a:rect l="l" t="t" r="r" b="b"/>
              <a:pathLst>
                <a:path w="1130934" h="1130935">
                  <a:moveTo>
                    <a:pt x="0" y="565404"/>
                  </a:moveTo>
                  <a:lnTo>
                    <a:pt x="2075" y="516614"/>
                  </a:lnTo>
                  <a:lnTo>
                    <a:pt x="8187" y="468978"/>
                  </a:lnTo>
                  <a:lnTo>
                    <a:pt x="18167" y="422665"/>
                  </a:lnTo>
                  <a:lnTo>
                    <a:pt x="31845" y="377844"/>
                  </a:lnTo>
                  <a:lnTo>
                    <a:pt x="49051" y="334686"/>
                  </a:lnTo>
                  <a:lnTo>
                    <a:pt x="69615" y="293360"/>
                  </a:lnTo>
                  <a:lnTo>
                    <a:pt x="93369" y="254034"/>
                  </a:lnTo>
                  <a:lnTo>
                    <a:pt x="120142" y="216881"/>
                  </a:lnTo>
                  <a:lnTo>
                    <a:pt x="149765" y="182067"/>
                  </a:lnTo>
                  <a:lnTo>
                    <a:pt x="182067" y="149765"/>
                  </a:lnTo>
                  <a:lnTo>
                    <a:pt x="216881" y="120142"/>
                  </a:lnTo>
                  <a:lnTo>
                    <a:pt x="254034" y="93369"/>
                  </a:lnTo>
                  <a:lnTo>
                    <a:pt x="293360" y="69615"/>
                  </a:lnTo>
                  <a:lnTo>
                    <a:pt x="334686" y="49051"/>
                  </a:lnTo>
                  <a:lnTo>
                    <a:pt x="377844" y="31845"/>
                  </a:lnTo>
                  <a:lnTo>
                    <a:pt x="422665" y="18167"/>
                  </a:lnTo>
                  <a:lnTo>
                    <a:pt x="468978" y="8187"/>
                  </a:lnTo>
                  <a:lnTo>
                    <a:pt x="516614" y="2075"/>
                  </a:lnTo>
                  <a:lnTo>
                    <a:pt x="565403" y="0"/>
                  </a:lnTo>
                  <a:lnTo>
                    <a:pt x="614193" y="2075"/>
                  </a:lnTo>
                  <a:lnTo>
                    <a:pt x="661829" y="8187"/>
                  </a:lnTo>
                  <a:lnTo>
                    <a:pt x="708142" y="18167"/>
                  </a:lnTo>
                  <a:lnTo>
                    <a:pt x="752963" y="31845"/>
                  </a:lnTo>
                  <a:lnTo>
                    <a:pt x="796121" y="49051"/>
                  </a:lnTo>
                  <a:lnTo>
                    <a:pt x="837447" y="69615"/>
                  </a:lnTo>
                  <a:lnTo>
                    <a:pt x="876773" y="93369"/>
                  </a:lnTo>
                  <a:lnTo>
                    <a:pt x="913926" y="120142"/>
                  </a:lnTo>
                  <a:lnTo>
                    <a:pt x="948740" y="149765"/>
                  </a:lnTo>
                  <a:lnTo>
                    <a:pt x="981042" y="182067"/>
                  </a:lnTo>
                  <a:lnTo>
                    <a:pt x="1010665" y="216881"/>
                  </a:lnTo>
                  <a:lnTo>
                    <a:pt x="1037438" y="254034"/>
                  </a:lnTo>
                  <a:lnTo>
                    <a:pt x="1061192" y="293360"/>
                  </a:lnTo>
                  <a:lnTo>
                    <a:pt x="1081756" y="334686"/>
                  </a:lnTo>
                  <a:lnTo>
                    <a:pt x="1098962" y="377844"/>
                  </a:lnTo>
                  <a:lnTo>
                    <a:pt x="1112640" y="422665"/>
                  </a:lnTo>
                  <a:lnTo>
                    <a:pt x="1122620" y="468978"/>
                  </a:lnTo>
                  <a:lnTo>
                    <a:pt x="1128732" y="516614"/>
                  </a:lnTo>
                  <a:lnTo>
                    <a:pt x="1130807" y="565404"/>
                  </a:lnTo>
                  <a:lnTo>
                    <a:pt x="1128732" y="614193"/>
                  </a:lnTo>
                  <a:lnTo>
                    <a:pt x="1122620" y="661829"/>
                  </a:lnTo>
                  <a:lnTo>
                    <a:pt x="1112640" y="708142"/>
                  </a:lnTo>
                  <a:lnTo>
                    <a:pt x="1098962" y="752963"/>
                  </a:lnTo>
                  <a:lnTo>
                    <a:pt x="1081756" y="796121"/>
                  </a:lnTo>
                  <a:lnTo>
                    <a:pt x="1061192" y="837447"/>
                  </a:lnTo>
                  <a:lnTo>
                    <a:pt x="1037438" y="876773"/>
                  </a:lnTo>
                  <a:lnTo>
                    <a:pt x="1010665" y="913926"/>
                  </a:lnTo>
                  <a:lnTo>
                    <a:pt x="981042" y="948740"/>
                  </a:lnTo>
                  <a:lnTo>
                    <a:pt x="948740" y="981042"/>
                  </a:lnTo>
                  <a:lnTo>
                    <a:pt x="913926" y="1010665"/>
                  </a:lnTo>
                  <a:lnTo>
                    <a:pt x="876773" y="1037438"/>
                  </a:lnTo>
                  <a:lnTo>
                    <a:pt x="837447" y="1061192"/>
                  </a:lnTo>
                  <a:lnTo>
                    <a:pt x="796121" y="1081756"/>
                  </a:lnTo>
                  <a:lnTo>
                    <a:pt x="752963" y="1098962"/>
                  </a:lnTo>
                  <a:lnTo>
                    <a:pt x="708142" y="1112640"/>
                  </a:lnTo>
                  <a:lnTo>
                    <a:pt x="661829" y="1122620"/>
                  </a:lnTo>
                  <a:lnTo>
                    <a:pt x="614193" y="1128732"/>
                  </a:lnTo>
                  <a:lnTo>
                    <a:pt x="565403" y="1130808"/>
                  </a:lnTo>
                  <a:lnTo>
                    <a:pt x="516614" y="1128732"/>
                  </a:lnTo>
                  <a:lnTo>
                    <a:pt x="468978" y="1122620"/>
                  </a:lnTo>
                  <a:lnTo>
                    <a:pt x="422665" y="1112640"/>
                  </a:lnTo>
                  <a:lnTo>
                    <a:pt x="377844" y="1098962"/>
                  </a:lnTo>
                  <a:lnTo>
                    <a:pt x="334686" y="1081756"/>
                  </a:lnTo>
                  <a:lnTo>
                    <a:pt x="293360" y="1061192"/>
                  </a:lnTo>
                  <a:lnTo>
                    <a:pt x="254034" y="1037438"/>
                  </a:lnTo>
                  <a:lnTo>
                    <a:pt x="216881" y="1010665"/>
                  </a:lnTo>
                  <a:lnTo>
                    <a:pt x="182067" y="981042"/>
                  </a:lnTo>
                  <a:lnTo>
                    <a:pt x="149765" y="948740"/>
                  </a:lnTo>
                  <a:lnTo>
                    <a:pt x="120142" y="913926"/>
                  </a:lnTo>
                  <a:lnTo>
                    <a:pt x="93369" y="876773"/>
                  </a:lnTo>
                  <a:lnTo>
                    <a:pt x="69615" y="837447"/>
                  </a:lnTo>
                  <a:lnTo>
                    <a:pt x="49051" y="796121"/>
                  </a:lnTo>
                  <a:lnTo>
                    <a:pt x="31845" y="752963"/>
                  </a:lnTo>
                  <a:lnTo>
                    <a:pt x="18167" y="708142"/>
                  </a:lnTo>
                  <a:lnTo>
                    <a:pt x="8187" y="661829"/>
                  </a:lnTo>
                  <a:lnTo>
                    <a:pt x="2075" y="614193"/>
                  </a:lnTo>
                  <a:lnTo>
                    <a:pt x="0" y="565404"/>
                  </a:lnTo>
                  <a:close/>
                </a:path>
              </a:pathLst>
            </a:custGeom>
            <a:ln w="12192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5" name="object 15">
            <a:extLst>
              <a:ext uri="{FF2B5EF4-FFF2-40B4-BE49-F238E27FC236}">
                <a16:creationId xmlns:a16="http://schemas.microsoft.com/office/drawing/2014/main" id="{458F8000-6BFF-1648-9CDE-EA56EEA04DBA}"/>
              </a:ext>
            </a:extLst>
          </p:cNvPr>
          <p:cNvSpPr txBox="1"/>
          <p:nvPr/>
        </p:nvSpPr>
        <p:spPr>
          <a:xfrm>
            <a:off x="6576343" y="3228116"/>
            <a:ext cx="753745" cy="912494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62865" marR="54610" algn="ctr">
              <a:lnSpc>
                <a:spcPts val="1250"/>
              </a:lnSpc>
              <a:spcBef>
                <a:spcPts val="300"/>
              </a:spcBef>
            </a:pP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</a:t>
            </a:r>
            <a:r>
              <a:rPr sz="1200" b="1" spc="-3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sz="1200" b="1" spc="-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37,2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indent="1905" algn="ctr">
              <a:lnSpc>
                <a:spcPct val="86300"/>
              </a:lnSpc>
              <a:spcBef>
                <a:spcPts val="470"/>
              </a:spcBef>
            </a:pP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 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khô</a:t>
            </a: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h</a:t>
            </a:r>
            <a:r>
              <a:rPr sz="12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sốt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6" name="object 35">
            <a:extLst>
              <a:ext uri="{FF2B5EF4-FFF2-40B4-BE49-F238E27FC236}">
                <a16:creationId xmlns:a16="http://schemas.microsoft.com/office/drawing/2014/main" id="{ACAA63E7-B53E-4340-8BAB-AC35608317CB}"/>
              </a:ext>
            </a:extLst>
          </p:cNvPr>
          <p:cNvGrpSpPr/>
          <p:nvPr/>
        </p:nvGrpSpPr>
        <p:grpSpPr>
          <a:xfrm>
            <a:off x="7751195" y="2883039"/>
            <a:ext cx="2280389" cy="1109490"/>
            <a:chOff x="8311642" y="3479038"/>
            <a:chExt cx="1930400" cy="1336040"/>
          </a:xfrm>
        </p:grpSpPr>
        <p:sp>
          <p:nvSpPr>
            <p:cNvPr id="107" name="object 36">
              <a:extLst>
                <a:ext uri="{FF2B5EF4-FFF2-40B4-BE49-F238E27FC236}">
                  <a16:creationId xmlns:a16="http://schemas.microsoft.com/office/drawing/2014/main" id="{7EBCB8F2-0800-B144-8A68-CB0B0DD1C3A9}"/>
                </a:ext>
              </a:extLst>
            </p:cNvPr>
            <p:cNvSpPr/>
            <p:nvPr/>
          </p:nvSpPr>
          <p:spPr>
            <a:xfrm>
              <a:off x="8317992" y="3485388"/>
              <a:ext cx="1917700" cy="1323340"/>
            </a:xfrm>
            <a:custGeom>
              <a:avLst/>
              <a:gdLst/>
              <a:ahLst/>
              <a:cxnLst/>
              <a:rect l="l" t="t" r="r" b="b"/>
              <a:pathLst>
                <a:path w="1917700" h="1323339">
                  <a:moveTo>
                    <a:pt x="1917191" y="0"/>
                  </a:moveTo>
                  <a:lnTo>
                    <a:pt x="220472" y="0"/>
                  </a:lnTo>
                  <a:lnTo>
                    <a:pt x="176030" y="4477"/>
                  </a:lnTo>
                  <a:lnTo>
                    <a:pt x="134641" y="17321"/>
                  </a:lnTo>
                  <a:lnTo>
                    <a:pt x="97190" y="37645"/>
                  </a:lnTo>
                  <a:lnTo>
                    <a:pt x="64563" y="64563"/>
                  </a:lnTo>
                  <a:lnTo>
                    <a:pt x="37645" y="97190"/>
                  </a:lnTo>
                  <a:lnTo>
                    <a:pt x="17321" y="134641"/>
                  </a:lnTo>
                  <a:lnTo>
                    <a:pt x="4477" y="176030"/>
                  </a:lnTo>
                  <a:lnTo>
                    <a:pt x="0" y="220472"/>
                  </a:lnTo>
                  <a:lnTo>
                    <a:pt x="0" y="1322832"/>
                  </a:lnTo>
                  <a:lnTo>
                    <a:pt x="1696719" y="1322832"/>
                  </a:lnTo>
                  <a:lnTo>
                    <a:pt x="1741161" y="1318354"/>
                  </a:lnTo>
                  <a:lnTo>
                    <a:pt x="1782550" y="1305510"/>
                  </a:lnTo>
                  <a:lnTo>
                    <a:pt x="1820001" y="1285186"/>
                  </a:lnTo>
                  <a:lnTo>
                    <a:pt x="1852628" y="1258268"/>
                  </a:lnTo>
                  <a:lnTo>
                    <a:pt x="1879546" y="1225641"/>
                  </a:lnTo>
                  <a:lnTo>
                    <a:pt x="1899870" y="1188190"/>
                  </a:lnTo>
                  <a:lnTo>
                    <a:pt x="1912714" y="1146801"/>
                  </a:lnTo>
                  <a:lnTo>
                    <a:pt x="1917191" y="1102360"/>
                  </a:lnTo>
                  <a:lnTo>
                    <a:pt x="1917191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object 37">
              <a:extLst>
                <a:ext uri="{FF2B5EF4-FFF2-40B4-BE49-F238E27FC236}">
                  <a16:creationId xmlns:a16="http://schemas.microsoft.com/office/drawing/2014/main" id="{F333DBE6-4314-014D-ADD6-7B7C01DE830D}"/>
                </a:ext>
              </a:extLst>
            </p:cNvPr>
            <p:cNvSpPr/>
            <p:nvPr/>
          </p:nvSpPr>
          <p:spPr>
            <a:xfrm>
              <a:off x="8317992" y="3485388"/>
              <a:ext cx="1917700" cy="1323340"/>
            </a:xfrm>
            <a:custGeom>
              <a:avLst/>
              <a:gdLst/>
              <a:ahLst/>
              <a:cxnLst/>
              <a:rect l="l" t="t" r="r" b="b"/>
              <a:pathLst>
                <a:path w="1917700" h="1323339">
                  <a:moveTo>
                    <a:pt x="220472" y="0"/>
                  </a:moveTo>
                  <a:lnTo>
                    <a:pt x="1917191" y="0"/>
                  </a:lnTo>
                  <a:lnTo>
                    <a:pt x="1917191" y="1102360"/>
                  </a:lnTo>
                  <a:lnTo>
                    <a:pt x="1912714" y="1146801"/>
                  </a:lnTo>
                  <a:lnTo>
                    <a:pt x="1899870" y="1188190"/>
                  </a:lnTo>
                  <a:lnTo>
                    <a:pt x="1879546" y="1225641"/>
                  </a:lnTo>
                  <a:lnTo>
                    <a:pt x="1852628" y="1258268"/>
                  </a:lnTo>
                  <a:lnTo>
                    <a:pt x="1820001" y="1285186"/>
                  </a:lnTo>
                  <a:lnTo>
                    <a:pt x="1782550" y="1305510"/>
                  </a:lnTo>
                  <a:lnTo>
                    <a:pt x="1741161" y="1318354"/>
                  </a:lnTo>
                  <a:lnTo>
                    <a:pt x="1696719" y="1322832"/>
                  </a:lnTo>
                  <a:lnTo>
                    <a:pt x="0" y="1322832"/>
                  </a:lnTo>
                  <a:lnTo>
                    <a:pt x="0" y="220472"/>
                  </a:lnTo>
                  <a:lnTo>
                    <a:pt x="4477" y="176030"/>
                  </a:lnTo>
                  <a:lnTo>
                    <a:pt x="17321" y="134641"/>
                  </a:lnTo>
                  <a:lnTo>
                    <a:pt x="37645" y="97190"/>
                  </a:lnTo>
                  <a:lnTo>
                    <a:pt x="64563" y="64563"/>
                  </a:lnTo>
                  <a:lnTo>
                    <a:pt x="97190" y="37645"/>
                  </a:lnTo>
                  <a:lnTo>
                    <a:pt x="134641" y="17321"/>
                  </a:lnTo>
                  <a:lnTo>
                    <a:pt x="176030" y="4477"/>
                  </a:lnTo>
                  <a:lnTo>
                    <a:pt x="220472" y="0"/>
                  </a:lnTo>
                  <a:close/>
                </a:path>
              </a:pathLst>
            </a:custGeom>
            <a:ln w="12191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9" name="object 38">
            <a:extLst>
              <a:ext uri="{FF2B5EF4-FFF2-40B4-BE49-F238E27FC236}">
                <a16:creationId xmlns:a16="http://schemas.microsoft.com/office/drawing/2014/main" id="{3CE4DF72-F592-2544-8F03-E90F92345E0E}"/>
              </a:ext>
            </a:extLst>
          </p:cNvPr>
          <p:cNvSpPr txBox="1"/>
          <p:nvPr/>
        </p:nvSpPr>
        <p:spPr>
          <a:xfrm>
            <a:off x="7916911" y="3074144"/>
            <a:ext cx="1972336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sz="1400" b="1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sz="1400" b="1" spc="-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sz="1400" b="1" spc="-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1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sz="140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1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spc="-1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sz="14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 </a:t>
            </a:r>
            <a:r>
              <a:rPr sz="1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sz="1400" b="1" spc="-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object 52">
            <a:extLst>
              <a:ext uri="{FF2B5EF4-FFF2-40B4-BE49-F238E27FC236}">
                <a16:creationId xmlns:a16="http://schemas.microsoft.com/office/drawing/2014/main" id="{1B3C5CF4-F211-A840-B4DC-134D4AEB8CC1}"/>
              </a:ext>
            </a:extLst>
          </p:cNvPr>
          <p:cNvSpPr txBox="1"/>
          <p:nvPr/>
        </p:nvSpPr>
        <p:spPr>
          <a:xfrm>
            <a:off x="10053570" y="3063339"/>
            <a:ext cx="1016000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sz="1100" spc="-9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sz="1100" spc="-3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</a:t>
            </a:r>
            <a:r>
              <a:rPr sz="1100" spc="-30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1100" spc="-1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 </a:t>
            </a:r>
            <a:r>
              <a:rPr sz="1100" spc="-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 </a:t>
            </a:r>
            <a:r>
              <a:rPr sz="110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 </a:t>
            </a:r>
            <a:r>
              <a:rPr sz="1100" spc="-30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37,2</a:t>
            </a:r>
            <a:endParaRPr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1" name="Elbow Connector 110">
            <a:extLst>
              <a:ext uri="{FF2B5EF4-FFF2-40B4-BE49-F238E27FC236}">
                <a16:creationId xmlns:a16="http://schemas.microsoft.com/office/drawing/2014/main" id="{65073A5E-6ECC-E340-BF89-03ECB5E4CF6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704950" y="2100887"/>
            <a:ext cx="1776715" cy="1011501"/>
          </a:xfrm>
          <a:prstGeom prst="bentConnector3">
            <a:avLst>
              <a:gd name="adj1" fmla="val -76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ight Arrow 111">
            <a:extLst>
              <a:ext uri="{FF2B5EF4-FFF2-40B4-BE49-F238E27FC236}">
                <a16:creationId xmlns:a16="http://schemas.microsoft.com/office/drawing/2014/main" id="{F16F6C71-4B0F-E144-8783-1A5D3849335C}"/>
              </a:ext>
            </a:extLst>
          </p:cNvPr>
          <p:cNvSpPr/>
          <p:nvPr/>
        </p:nvSpPr>
        <p:spPr>
          <a:xfrm>
            <a:off x="6038668" y="3624776"/>
            <a:ext cx="312596" cy="1960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Right Arrow 114">
            <a:extLst>
              <a:ext uri="{FF2B5EF4-FFF2-40B4-BE49-F238E27FC236}">
                <a16:creationId xmlns:a16="http://schemas.microsoft.com/office/drawing/2014/main" id="{E76B4741-C0E7-DA4F-8723-A79DDF4BA43F}"/>
              </a:ext>
            </a:extLst>
          </p:cNvPr>
          <p:cNvSpPr/>
          <p:nvPr/>
        </p:nvSpPr>
        <p:spPr>
          <a:xfrm>
            <a:off x="7545548" y="3583632"/>
            <a:ext cx="229859" cy="221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159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28"/>
          <p:cNvGrpSpPr/>
          <p:nvPr/>
        </p:nvGrpSpPr>
        <p:grpSpPr>
          <a:xfrm>
            <a:off x="8167325" y="2960236"/>
            <a:ext cx="3684270" cy="2353867"/>
            <a:chOff x="7999221" y="3424428"/>
            <a:chExt cx="3684270" cy="2944495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5" name="object 29"/>
            <p:cNvSpPr/>
            <p:nvPr/>
          </p:nvSpPr>
          <p:spPr>
            <a:xfrm>
              <a:off x="8174735" y="3424428"/>
              <a:ext cx="3508375" cy="2944495"/>
            </a:xfrm>
            <a:custGeom>
              <a:avLst/>
              <a:gdLst/>
              <a:ahLst/>
              <a:cxnLst/>
              <a:rect l="l" t="t" r="r" b="b"/>
              <a:pathLst>
                <a:path w="3508375" h="2944495">
                  <a:moveTo>
                    <a:pt x="2036064" y="0"/>
                  </a:moveTo>
                  <a:lnTo>
                    <a:pt x="2036064" y="736092"/>
                  </a:lnTo>
                  <a:lnTo>
                    <a:pt x="0" y="736092"/>
                  </a:lnTo>
                  <a:lnTo>
                    <a:pt x="0" y="2208276"/>
                  </a:lnTo>
                  <a:lnTo>
                    <a:pt x="2036064" y="2208276"/>
                  </a:lnTo>
                  <a:lnTo>
                    <a:pt x="2036064" y="2944368"/>
                  </a:lnTo>
                  <a:lnTo>
                    <a:pt x="3508248" y="1472184"/>
                  </a:lnTo>
                  <a:lnTo>
                    <a:pt x="2036064" y="0"/>
                  </a:lnTo>
                  <a:close/>
                </a:path>
              </a:pathLst>
            </a:custGeom>
            <a:solidFill>
              <a:srgbClr val="D2DEEE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bject 30"/>
            <p:cNvSpPr/>
            <p:nvPr/>
          </p:nvSpPr>
          <p:spPr>
            <a:xfrm>
              <a:off x="8005571" y="4306824"/>
              <a:ext cx="1237615" cy="1178560"/>
            </a:xfrm>
            <a:custGeom>
              <a:avLst/>
              <a:gdLst/>
              <a:ahLst/>
              <a:cxnLst/>
              <a:rect l="l" t="t" r="r" b="b"/>
              <a:pathLst>
                <a:path w="1237615" h="1178560">
                  <a:moveTo>
                    <a:pt x="1041146" y="0"/>
                  </a:moveTo>
                  <a:lnTo>
                    <a:pt x="196342" y="0"/>
                  </a:lnTo>
                  <a:lnTo>
                    <a:pt x="151315" y="5184"/>
                  </a:lnTo>
                  <a:lnTo>
                    <a:pt x="109986" y="19952"/>
                  </a:lnTo>
                  <a:lnTo>
                    <a:pt x="73531" y="43127"/>
                  </a:lnTo>
                  <a:lnTo>
                    <a:pt x="43127" y="73531"/>
                  </a:lnTo>
                  <a:lnTo>
                    <a:pt x="19952" y="109986"/>
                  </a:lnTo>
                  <a:lnTo>
                    <a:pt x="5184" y="151315"/>
                  </a:lnTo>
                  <a:lnTo>
                    <a:pt x="0" y="196342"/>
                  </a:lnTo>
                  <a:lnTo>
                    <a:pt x="0" y="981710"/>
                  </a:lnTo>
                  <a:lnTo>
                    <a:pt x="5184" y="1026736"/>
                  </a:lnTo>
                  <a:lnTo>
                    <a:pt x="19952" y="1068065"/>
                  </a:lnTo>
                  <a:lnTo>
                    <a:pt x="43127" y="1104520"/>
                  </a:lnTo>
                  <a:lnTo>
                    <a:pt x="73531" y="1134924"/>
                  </a:lnTo>
                  <a:lnTo>
                    <a:pt x="109986" y="1158099"/>
                  </a:lnTo>
                  <a:lnTo>
                    <a:pt x="151315" y="1172867"/>
                  </a:lnTo>
                  <a:lnTo>
                    <a:pt x="196342" y="1178052"/>
                  </a:lnTo>
                  <a:lnTo>
                    <a:pt x="1041146" y="1178052"/>
                  </a:lnTo>
                  <a:lnTo>
                    <a:pt x="1086172" y="1172867"/>
                  </a:lnTo>
                  <a:lnTo>
                    <a:pt x="1127501" y="1158099"/>
                  </a:lnTo>
                  <a:lnTo>
                    <a:pt x="1163956" y="1134924"/>
                  </a:lnTo>
                  <a:lnTo>
                    <a:pt x="1194360" y="1104520"/>
                  </a:lnTo>
                  <a:lnTo>
                    <a:pt x="1217535" y="1068065"/>
                  </a:lnTo>
                  <a:lnTo>
                    <a:pt x="1232303" y="1026736"/>
                  </a:lnTo>
                  <a:lnTo>
                    <a:pt x="1237487" y="981710"/>
                  </a:lnTo>
                  <a:lnTo>
                    <a:pt x="1237487" y="196342"/>
                  </a:lnTo>
                  <a:lnTo>
                    <a:pt x="1232303" y="151315"/>
                  </a:lnTo>
                  <a:lnTo>
                    <a:pt x="1217535" y="109986"/>
                  </a:lnTo>
                  <a:lnTo>
                    <a:pt x="1194360" y="73531"/>
                  </a:lnTo>
                  <a:lnTo>
                    <a:pt x="1163956" y="43127"/>
                  </a:lnTo>
                  <a:lnTo>
                    <a:pt x="1127501" y="19952"/>
                  </a:lnTo>
                  <a:lnTo>
                    <a:pt x="1086172" y="5184"/>
                  </a:lnTo>
                  <a:lnTo>
                    <a:pt x="1041146" y="0"/>
                  </a:lnTo>
                  <a:close/>
                </a:path>
              </a:pathLst>
            </a:custGeom>
            <a:solidFill>
              <a:srgbClr val="5B9BD4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bject 31"/>
            <p:cNvSpPr/>
            <p:nvPr/>
          </p:nvSpPr>
          <p:spPr>
            <a:xfrm>
              <a:off x="8005571" y="4306824"/>
              <a:ext cx="1237615" cy="1178560"/>
            </a:xfrm>
            <a:custGeom>
              <a:avLst/>
              <a:gdLst/>
              <a:ahLst/>
              <a:cxnLst/>
              <a:rect l="l" t="t" r="r" b="b"/>
              <a:pathLst>
                <a:path w="1237615" h="1178560">
                  <a:moveTo>
                    <a:pt x="0" y="196342"/>
                  </a:moveTo>
                  <a:lnTo>
                    <a:pt x="5184" y="151315"/>
                  </a:lnTo>
                  <a:lnTo>
                    <a:pt x="19952" y="109986"/>
                  </a:lnTo>
                  <a:lnTo>
                    <a:pt x="43127" y="73531"/>
                  </a:lnTo>
                  <a:lnTo>
                    <a:pt x="73531" y="43127"/>
                  </a:lnTo>
                  <a:lnTo>
                    <a:pt x="109986" y="19952"/>
                  </a:lnTo>
                  <a:lnTo>
                    <a:pt x="151315" y="5184"/>
                  </a:lnTo>
                  <a:lnTo>
                    <a:pt x="196342" y="0"/>
                  </a:lnTo>
                  <a:lnTo>
                    <a:pt x="1041146" y="0"/>
                  </a:lnTo>
                  <a:lnTo>
                    <a:pt x="1086172" y="5184"/>
                  </a:lnTo>
                  <a:lnTo>
                    <a:pt x="1127501" y="19952"/>
                  </a:lnTo>
                  <a:lnTo>
                    <a:pt x="1163956" y="43127"/>
                  </a:lnTo>
                  <a:lnTo>
                    <a:pt x="1194360" y="73531"/>
                  </a:lnTo>
                  <a:lnTo>
                    <a:pt x="1217535" y="109986"/>
                  </a:lnTo>
                  <a:lnTo>
                    <a:pt x="1232303" y="151315"/>
                  </a:lnTo>
                  <a:lnTo>
                    <a:pt x="1237487" y="196342"/>
                  </a:lnTo>
                  <a:lnTo>
                    <a:pt x="1237487" y="981710"/>
                  </a:lnTo>
                  <a:lnTo>
                    <a:pt x="1232303" y="1026736"/>
                  </a:lnTo>
                  <a:lnTo>
                    <a:pt x="1217535" y="1068065"/>
                  </a:lnTo>
                  <a:lnTo>
                    <a:pt x="1194360" y="1104520"/>
                  </a:lnTo>
                  <a:lnTo>
                    <a:pt x="1163956" y="1134924"/>
                  </a:lnTo>
                  <a:lnTo>
                    <a:pt x="1127501" y="1158099"/>
                  </a:lnTo>
                  <a:lnTo>
                    <a:pt x="1086172" y="1172867"/>
                  </a:lnTo>
                  <a:lnTo>
                    <a:pt x="1041146" y="1178052"/>
                  </a:lnTo>
                  <a:lnTo>
                    <a:pt x="196342" y="1178052"/>
                  </a:lnTo>
                  <a:lnTo>
                    <a:pt x="151315" y="1172867"/>
                  </a:lnTo>
                  <a:lnTo>
                    <a:pt x="109986" y="1158099"/>
                  </a:lnTo>
                  <a:lnTo>
                    <a:pt x="73531" y="1134924"/>
                  </a:lnTo>
                  <a:lnTo>
                    <a:pt x="43127" y="1104520"/>
                  </a:lnTo>
                  <a:lnTo>
                    <a:pt x="19952" y="1068065"/>
                  </a:lnTo>
                  <a:lnTo>
                    <a:pt x="5184" y="1026736"/>
                  </a:lnTo>
                  <a:lnTo>
                    <a:pt x="0" y="981710"/>
                  </a:lnTo>
                  <a:lnTo>
                    <a:pt x="0" y="196342"/>
                  </a:lnTo>
                  <a:close/>
                </a:path>
              </a:pathLst>
            </a:custGeom>
            <a:ln w="12192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3153473" y="294904"/>
            <a:ext cx="6136258" cy="838200"/>
          </a:xfrm>
          <a:prstGeom prst="rect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3641724" y="402821"/>
            <a:ext cx="5159756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06375" algn="ctr">
              <a:lnSpc>
                <a:spcPct val="100000"/>
              </a:lnSpc>
              <a:spcBef>
                <a:spcPts val="100"/>
              </a:spcBef>
            </a:pPr>
            <a:r>
              <a:rPr lang="vi-VN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vi-VN" sz="2400" b="1" spc="-14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vi-VN" sz="2400" b="1" spc="-5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vi-VN" sz="2400" b="1" spc="-135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vi-VN" sz="2400" b="1" spc="-5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vi-VN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spc="-5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</a:p>
          <a:p>
            <a:pPr marL="206375" algn="ctr">
              <a:lnSpc>
                <a:spcPct val="100000"/>
              </a:lnSpc>
              <a:spcBef>
                <a:spcPts val="40"/>
              </a:spcBef>
            </a:pPr>
            <a:r>
              <a:rPr lang="en-US" sz="1400" spc="-5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vi-VN" sz="1400" spc="-5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vi-VN" sz="1400" spc="-1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400">
                <a:latin typeface="Times New Roman" panose="02020603050405020304" pitchFamily="18" charset="0"/>
                <a:cs typeface="Times New Roman" panose="02020603050405020304" pitchFamily="18" charset="0"/>
              </a:rPr>
              <a:t>tượng:</a:t>
            </a:r>
            <a:r>
              <a:rPr lang="vi-VN" sz="1400" spc="-4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400" spc="-5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vi-VN" sz="1400" spc="-1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40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vi-VN" sz="1400" spc="-1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400" spc="-5">
                <a:latin typeface="Times New Roman" panose="02020603050405020304" pitchFamily="18" charset="0"/>
                <a:cs typeface="Times New Roman" panose="02020603050405020304" pitchFamily="18" charset="0"/>
              </a:rPr>
              <a:t>giao/nhận</a:t>
            </a:r>
            <a:r>
              <a:rPr lang="vi-VN" sz="1400" spc="-4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40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vi-VN" sz="1400" spc="-25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40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</a:p>
        </p:txBody>
      </p:sp>
      <p:grpSp>
        <p:nvGrpSpPr>
          <p:cNvPr id="10" name="object 3"/>
          <p:cNvGrpSpPr/>
          <p:nvPr/>
        </p:nvGrpSpPr>
        <p:grpSpPr>
          <a:xfrm>
            <a:off x="25669" y="1285360"/>
            <a:ext cx="7758524" cy="3444825"/>
            <a:chOff x="192906" y="2184489"/>
            <a:chExt cx="7758524" cy="3430524"/>
          </a:xfrm>
        </p:grpSpPr>
        <p:sp>
          <p:nvSpPr>
            <p:cNvPr id="11" name="object 4"/>
            <p:cNvSpPr/>
            <p:nvPr/>
          </p:nvSpPr>
          <p:spPr>
            <a:xfrm>
              <a:off x="4746497" y="3469513"/>
              <a:ext cx="1475105" cy="1393825"/>
            </a:xfrm>
            <a:custGeom>
              <a:avLst/>
              <a:gdLst/>
              <a:ahLst/>
              <a:cxnLst/>
              <a:rect l="l" t="t" r="r" b="b"/>
              <a:pathLst>
                <a:path w="1475104" h="1393825">
                  <a:moveTo>
                    <a:pt x="0" y="1123061"/>
                  </a:moveTo>
                  <a:lnTo>
                    <a:pt x="1268349" y="1393317"/>
                  </a:lnTo>
                </a:path>
                <a:path w="1475104" h="1393825">
                  <a:moveTo>
                    <a:pt x="0" y="589407"/>
                  </a:moveTo>
                  <a:lnTo>
                    <a:pt x="1474977" y="0"/>
                  </a:lnTo>
                </a:path>
              </a:pathLst>
            </a:custGeom>
            <a:ln w="12700">
              <a:noFill/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object 5"/>
            <p:cNvSpPr/>
            <p:nvPr/>
          </p:nvSpPr>
          <p:spPr>
            <a:xfrm>
              <a:off x="6457910" y="2476336"/>
              <a:ext cx="1493520" cy="1493520"/>
            </a:xfrm>
            <a:custGeom>
              <a:avLst/>
              <a:gdLst/>
              <a:ahLst/>
              <a:cxnLst/>
              <a:rect l="l" t="t" r="r" b="b"/>
              <a:pathLst>
                <a:path w="1493520" h="1493520">
                  <a:moveTo>
                    <a:pt x="746760" y="0"/>
                  </a:moveTo>
                  <a:lnTo>
                    <a:pt x="699539" y="1469"/>
                  </a:lnTo>
                  <a:lnTo>
                    <a:pt x="653098" y="5819"/>
                  </a:lnTo>
                  <a:lnTo>
                    <a:pt x="607525" y="12961"/>
                  </a:lnTo>
                  <a:lnTo>
                    <a:pt x="562906" y="22810"/>
                  </a:lnTo>
                  <a:lnTo>
                    <a:pt x="519329" y="35275"/>
                  </a:lnTo>
                  <a:lnTo>
                    <a:pt x="476882" y="50272"/>
                  </a:lnTo>
                  <a:lnTo>
                    <a:pt x="435653" y="67711"/>
                  </a:lnTo>
                  <a:lnTo>
                    <a:pt x="395728" y="87505"/>
                  </a:lnTo>
                  <a:lnTo>
                    <a:pt x="357196" y="109567"/>
                  </a:lnTo>
                  <a:lnTo>
                    <a:pt x="320144" y="133809"/>
                  </a:lnTo>
                  <a:lnTo>
                    <a:pt x="284659" y="160144"/>
                  </a:lnTo>
                  <a:lnTo>
                    <a:pt x="250829" y="188484"/>
                  </a:lnTo>
                  <a:lnTo>
                    <a:pt x="218741" y="218741"/>
                  </a:lnTo>
                  <a:lnTo>
                    <a:pt x="188484" y="250829"/>
                  </a:lnTo>
                  <a:lnTo>
                    <a:pt x="160144" y="284659"/>
                  </a:lnTo>
                  <a:lnTo>
                    <a:pt x="133809" y="320144"/>
                  </a:lnTo>
                  <a:lnTo>
                    <a:pt x="109567" y="357196"/>
                  </a:lnTo>
                  <a:lnTo>
                    <a:pt x="87505" y="395728"/>
                  </a:lnTo>
                  <a:lnTo>
                    <a:pt x="67711" y="435653"/>
                  </a:lnTo>
                  <a:lnTo>
                    <a:pt x="50272" y="476882"/>
                  </a:lnTo>
                  <a:lnTo>
                    <a:pt x="35275" y="519329"/>
                  </a:lnTo>
                  <a:lnTo>
                    <a:pt x="22810" y="562906"/>
                  </a:lnTo>
                  <a:lnTo>
                    <a:pt x="12961" y="607525"/>
                  </a:lnTo>
                  <a:lnTo>
                    <a:pt x="5819" y="653098"/>
                  </a:lnTo>
                  <a:lnTo>
                    <a:pt x="1469" y="699539"/>
                  </a:lnTo>
                  <a:lnTo>
                    <a:pt x="0" y="746759"/>
                  </a:lnTo>
                  <a:lnTo>
                    <a:pt x="1469" y="793980"/>
                  </a:lnTo>
                  <a:lnTo>
                    <a:pt x="5819" y="840421"/>
                  </a:lnTo>
                  <a:lnTo>
                    <a:pt x="12961" y="885994"/>
                  </a:lnTo>
                  <a:lnTo>
                    <a:pt x="22810" y="930613"/>
                  </a:lnTo>
                  <a:lnTo>
                    <a:pt x="35275" y="974190"/>
                  </a:lnTo>
                  <a:lnTo>
                    <a:pt x="50272" y="1016637"/>
                  </a:lnTo>
                  <a:lnTo>
                    <a:pt x="67711" y="1057866"/>
                  </a:lnTo>
                  <a:lnTo>
                    <a:pt x="87505" y="1097791"/>
                  </a:lnTo>
                  <a:lnTo>
                    <a:pt x="109567" y="1136323"/>
                  </a:lnTo>
                  <a:lnTo>
                    <a:pt x="133809" y="1173375"/>
                  </a:lnTo>
                  <a:lnTo>
                    <a:pt x="160144" y="1208860"/>
                  </a:lnTo>
                  <a:lnTo>
                    <a:pt x="188484" y="1242690"/>
                  </a:lnTo>
                  <a:lnTo>
                    <a:pt x="218741" y="1274778"/>
                  </a:lnTo>
                  <a:lnTo>
                    <a:pt x="250829" y="1305035"/>
                  </a:lnTo>
                  <a:lnTo>
                    <a:pt x="284659" y="1333375"/>
                  </a:lnTo>
                  <a:lnTo>
                    <a:pt x="320144" y="1359710"/>
                  </a:lnTo>
                  <a:lnTo>
                    <a:pt x="357196" y="1383952"/>
                  </a:lnTo>
                  <a:lnTo>
                    <a:pt x="395728" y="1406014"/>
                  </a:lnTo>
                  <a:lnTo>
                    <a:pt x="435653" y="1425808"/>
                  </a:lnTo>
                  <a:lnTo>
                    <a:pt x="476882" y="1443247"/>
                  </a:lnTo>
                  <a:lnTo>
                    <a:pt x="519329" y="1458244"/>
                  </a:lnTo>
                  <a:lnTo>
                    <a:pt x="562906" y="1470709"/>
                  </a:lnTo>
                  <a:lnTo>
                    <a:pt x="607525" y="1480558"/>
                  </a:lnTo>
                  <a:lnTo>
                    <a:pt x="653098" y="1487700"/>
                  </a:lnTo>
                  <a:lnTo>
                    <a:pt x="699539" y="1492050"/>
                  </a:lnTo>
                  <a:lnTo>
                    <a:pt x="746760" y="1493519"/>
                  </a:lnTo>
                  <a:lnTo>
                    <a:pt x="793980" y="1492050"/>
                  </a:lnTo>
                  <a:lnTo>
                    <a:pt x="840421" y="1487700"/>
                  </a:lnTo>
                  <a:lnTo>
                    <a:pt x="885994" y="1480558"/>
                  </a:lnTo>
                  <a:lnTo>
                    <a:pt x="930613" y="1470709"/>
                  </a:lnTo>
                  <a:lnTo>
                    <a:pt x="974190" y="1458244"/>
                  </a:lnTo>
                  <a:lnTo>
                    <a:pt x="1016637" y="1443247"/>
                  </a:lnTo>
                  <a:lnTo>
                    <a:pt x="1057866" y="1425808"/>
                  </a:lnTo>
                  <a:lnTo>
                    <a:pt x="1097791" y="1406014"/>
                  </a:lnTo>
                  <a:lnTo>
                    <a:pt x="1136323" y="1383952"/>
                  </a:lnTo>
                  <a:lnTo>
                    <a:pt x="1173375" y="1359710"/>
                  </a:lnTo>
                  <a:lnTo>
                    <a:pt x="1208860" y="1333375"/>
                  </a:lnTo>
                  <a:lnTo>
                    <a:pt x="1242690" y="1305035"/>
                  </a:lnTo>
                  <a:lnTo>
                    <a:pt x="1274778" y="1274778"/>
                  </a:lnTo>
                  <a:lnTo>
                    <a:pt x="1305035" y="1242690"/>
                  </a:lnTo>
                  <a:lnTo>
                    <a:pt x="1333375" y="1208860"/>
                  </a:lnTo>
                  <a:lnTo>
                    <a:pt x="1359710" y="1173375"/>
                  </a:lnTo>
                  <a:lnTo>
                    <a:pt x="1383952" y="1136323"/>
                  </a:lnTo>
                  <a:lnTo>
                    <a:pt x="1406014" y="1097791"/>
                  </a:lnTo>
                  <a:lnTo>
                    <a:pt x="1425808" y="1057866"/>
                  </a:lnTo>
                  <a:lnTo>
                    <a:pt x="1443247" y="1016637"/>
                  </a:lnTo>
                  <a:lnTo>
                    <a:pt x="1458244" y="974190"/>
                  </a:lnTo>
                  <a:lnTo>
                    <a:pt x="1470709" y="930613"/>
                  </a:lnTo>
                  <a:lnTo>
                    <a:pt x="1480558" y="885994"/>
                  </a:lnTo>
                  <a:lnTo>
                    <a:pt x="1487700" y="840421"/>
                  </a:lnTo>
                  <a:lnTo>
                    <a:pt x="1492050" y="793980"/>
                  </a:lnTo>
                  <a:lnTo>
                    <a:pt x="1493520" y="746759"/>
                  </a:lnTo>
                  <a:lnTo>
                    <a:pt x="1492050" y="699539"/>
                  </a:lnTo>
                  <a:lnTo>
                    <a:pt x="1487700" y="653098"/>
                  </a:lnTo>
                  <a:lnTo>
                    <a:pt x="1480558" y="607525"/>
                  </a:lnTo>
                  <a:lnTo>
                    <a:pt x="1470709" y="562906"/>
                  </a:lnTo>
                  <a:lnTo>
                    <a:pt x="1458244" y="519329"/>
                  </a:lnTo>
                  <a:lnTo>
                    <a:pt x="1443247" y="476882"/>
                  </a:lnTo>
                  <a:lnTo>
                    <a:pt x="1425808" y="435653"/>
                  </a:lnTo>
                  <a:lnTo>
                    <a:pt x="1406014" y="395728"/>
                  </a:lnTo>
                  <a:lnTo>
                    <a:pt x="1383952" y="357196"/>
                  </a:lnTo>
                  <a:lnTo>
                    <a:pt x="1359710" y="320144"/>
                  </a:lnTo>
                  <a:lnTo>
                    <a:pt x="1333375" y="284659"/>
                  </a:lnTo>
                  <a:lnTo>
                    <a:pt x="1305035" y="250829"/>
                  </a:lnTo>
                  <a:lnTo>
                    <a:pt x="1274778" y="218741"/>
                  </a:lnTo>
                  <a:lnTo>
                    <a:pt x="1242690" y="188484"/>
                  </a:lnTo>
                  <a:lnTo>
                    <a:pt x="1208860" y="160144"/>
                  </a:lnTo>
                  <a:lnTo>
                    <a:pt x="1173375" y="133809"/>
                  </a:lnTo>
                  <a:lnTo>
                    <a:pt x="1136323" y="109567"/>
                  </a:lnTo>
                  <a:lnTo>
                    <a:pt x="1097791" y="87505"/>
                  </a:lnTo>
                  <a:lnTo>
                    <a:pt x="1057866" y="67711"/>
                  </a:lnTo>
                  <a:lnTo>
                    <a:pt x="1016637" y="50272"/>
                  </a:lnTo>
                  <a:lnTo>
                    <a:pt x="974190" y="35275"/>
                  </a:lnTo>
                  <a:lnTo>
                    <a:pt x="930613" y="22810"/>
                  </a:lnTo>
                  <a:lnTo>
                    <a:pt x="885994" y="12961"/>
                  </a:lnTo>
                  <a:lnTo>
                    <a:pt x="840421" y="5819"/>
                  </a:lnTo>
                  <a:lnTo>
                    <a:pt x="793980" y="1469"/>
                  </a:lnTo>
                  <a:lnTo>
                    <a:pt x="74676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bject 6"/>
            <p:cNvSpPr/>
            <p:nvPr/>
          </p:nvSpPr>
          <p:spPr>
            <a:xfrm>
              <a:off x="6167627" y="2446020"/>
              <a:ext cx="1493520" cy="1493520"/>
            </a:xfrm>
            <a:custGeom>
              <a:avLst/>
              <a:gdLst/>
              <a:ahLst/>
              <a:cxnLst/>
              <a:rect l="l" t="t" r="r" b="b"/>
              <a:pathLst>
                <a:path w="1493520" h="1493520">
                  <a:moveTo>
                    <a:pt x="0" y="746759"/>
                  </a:moveTo>
                  <a:lnTo>
                    <a:pt x="1469" y="699539"/>
                  </a:lnTo>
                  <a:lnTo>
                    <a:pt x="5819" y="653098"/>
                  </a:lnTo>
                  <a:lnTo>
                    <a:pt x="12961" y="607525"/>
                  </a:lnTo>
                  <a:lnTo>
                    <a:pt x="22810" y="562906"/>
                  </a:lnTo>
                  <a:lnTo>
                    <a:pt x="35275" y="519329"/>
                  </a:lnTo>
                  <a:lnTo>
                    <a:pt x="50272" y="476882"/>
                  </a:lnTo>
                  <a:lnTo>
                    <a:pt x="67711" y="435653"/>
                  </a:lnTo>
                  <a:lnTo>
                    <a:pt x="87505" y="395728"/>
                  </a:lnTo>
                  <a:lnTo>
                    <a:pt x="109567" y="357196"/>
                  </a:lnTo>
                  <a:lnTo>
                    <a:pt x="133809" y="320144"/>
                  </a:lnTo>
                  <a:lnTo>
                    <a:pt x="160144" y="284659"/>
                  </a:lnTo>
                  <a:lnTo>
                    <a:pt x="188484" y="250829"/>
                  </a:lnTo>
                  <a:lnTo>
                    <a:pt x="218741" y="218741"/>
                  </a:lnTo>
                  <a:lnTo>
                    <a:pt x="250829" y="188484"/>
                  </a:lnTo>
                  <a:lnTo>
                    <a:pt x="284659" y="160144"/>
                  </a:lnTo>
                  <a:lnTo>
                    <a:pt x="320144" y="133809"/>
                  </a:lnTo>
                  <a:lnTo>
                    <a:pt x="357196" y="109567"/>
                  </a:lnTo>
                  <a:lnTo>
                    <a:pt x="395728" y="87505"/>
                  </a:lnTo>
                  <a:lnTo>
                    <a:pt x="435653" y="67711"/>
                  </a:lnTo>
                  <a:lnTo>
                    <a:pt x="476882" y="50272"/>
                  </a:lnTo>
                  <a:lnTo>
                    <a:pt x="519329" y="35275"/>
                  </a:lnTo>
                  <a:lnTo>
                    <a:pt x="562906" y="22810"/>
                  </a:lnTo>
                  <a:lnTo>
                    <a:pt x="607525" y="12961"/>
                  </a:lnTo>
                  <a:lnTo>
                    <a:pt x="653098" y="5819"/>
                  </a:lnTo>
                  <a:lnTo>
                    <a:pt x="699539" y="1469"/>
                  </a:lnTo>
                  <a:lnTo>
                    <a:pt x="746760" y="0"/>
                  </a:lnTo>
                  <a:lnTo>
                    <a:pt x="793980" y="1469"/>
                  </a:lnTo>
                  <a:lnTo>
                    <a:pt x="840421" y="5819"/>
                  </a:lnTo>
                  <a:lnTo>
                    <a:pt x="885994" y="12961"/>
                  </a:lnTo>
                  <a:lnTo>
                    <a:pt x="930613" y="22810"/>
                  </a:lnTo>
                  <a:lnTo>
                    <a:pt x="974190" y="35275"/>
                  </a:lnTo>
                  <a:lnTo>
                    <a:pt x="1016637" y="50272"/>
                  </a:lnTo>
                  <a:lnTo>
                    <a:pt x="1057866" y="67711"/>
                  </a:lnTo>
                  <a:lnTo>
                    <a:pt x="1097791" y="87505"/>
                  </a:lnTo>
                  <a:lnTo>
                    <a:pt x="1136323" y="109567"/>
                  </a:lnTo>
                  <a:lnTo>
                    <a:pt x="1173375" y="133809"/>
                  </a:lnTo>
                  <a:lnTo>
                    <a:pt x="1208860" y="160144"/>
                  </a:lnTo>
                  <a:lnTo>
                    <a:pt x="1242690" y="188484"/>
                  </a:lnTo>
                  <a:lnTo>
                    <a:pt x="1274778" y="218741"/>
                  </a:lnTo>
                  <a:lnTo>
                    <a:pt x="1305035" y="250829"/>
                  </a:lnTo>
                  <a:lnTo>
                    <a:pt x="1333375" y="284659"/>
                  </a:lnTo>
                  <a:lnTo>
                    <a:pt x="1359710" y="320144"/>
                  </a:lnTo>
                  <a:lnTo>
                    <a:pt x="1383952" y="357196"/>
                  </a:lnTo>
                  <a:lnTo>
                    <a:pt x="1406014" y="395728"/>
                  </a:lnTo>
                  <a:lnTo>
                    <a:pt x="1425808" y="435653"/>
                  </a:lnTo>
                  <a:lnTo>
                    <a:pt x="1443247" y="476882"/>
                  </a:lnTo>
                  <a:lnTo>
                    <a:pt x="1458244" y="519329"/>
                  </a:lnTo>
                  <a:lnTo>
                    <a:pt x="1470709" y="562906"/>
                  </a:lnTo>
                  <a:lnTo>
                    <a:pt x="1480558" y="607525"/>
                  </a:lnTo>
                  <a:lnTo>
                    <a:pt x="1487700" y="653098"/>
                  </a:lnTo>
                  <a:lnTo>
                    <a:pt x="1492050" y="699539"/>
                  </a:lnTo>
                  <a:lnTo>
                    <a:pt x="1493520" y="746759"/>
                  </a:lnTo>
                  <a:lnTo>
                    <a:pt x="1492050" y="793980"/>
                  </a:lnTo>
                  <a:lnTo>
                    <a:pt x="1487700" y="840421"/>
                  </a:lnTo>
                  <a:lnTo>
                    <a:pt x="1480558" y="885994"/>
                  </a:lnTo>
                  <a:lnTo>
                    <a:pt x="1470709" y="930613"/>
                  </a:lnTo>
                  <a:lnTo>
                    <a:pt x="1458244" y="974190"/>
                  </a:lnTo>
                  <a:lnTo>
                    <a:pt x="1443247" y="1016637"/>
                  </a:lnTo>
                  <a:lnTo>
                    <a:pt x="1425808" y="1057866"/>
                  </a:lnTo>
                  <a:lnTo>
                    <a:pt x="1406014" y="1097791"/>
                  </a:lnTo>
                  <a:lnTo>
                    <a:pt x="1383952" y="1136323"/>
                  </a:lnTo>
                  <a:lnTo>
                    <a:pt x="1359710" y="1173375"/>
                  </a:lnTo>
                  <a:lnTo>
                    <a:pt x="1333375" y="1208860"/>
                  </a:lnTo>
                  <a:lnTo>
                    <a:pt x="1305035" y="1242690"/>
                  </a:lnTo>
                  <a:lnTo>
                    <a:pt x="1274778" y="1274778"/>
                  </a:lnTo>
                  <a:lnTo>
                    <a:pt x="1242690" y="1305035"/>
                  </a:lnTo>
                  <a:lnTo>
                    <a:pt x="1208860" y="1333375"/>
                  </a:lnTo>
                  <a:lnTo>
                    <a:pt x="1173375" y="1359710"/>
                  </a:lnTo>
                  <a:lnTo>
                    <a:pt x="1136323" y="1383952"/>
                  </a:lnTo>
                  <a:lnTo>
                    <a:pt x="1097791" y="1406014"/>
                  </a:lnTo>
                  <a:lnTo>
                    <a:pt x="1057866" y="1425808"/>
                  </a:lnTo>
                  <a:lnTo>
                    <a:pt x="1016637" y="1443247"/>
                  </a:lnTo>
                  <a:lnTo>
                    <a:pt x="974190" y="1458244"/>
                  </a:lnTo>
                  <a:lnTo>
                    <a:pt x="930613" y="1470709"/>
                  </a:lnTo>
                  <a:lnTo>
                    <a:pt x="885994" y="1480558"/>
                  </a:lnTo>
                  <a:lnTo>
                    <a:pt x="840421" y="1487700"/>
                  </a:lnTo>
                  <a:lnTo>
                    <a:pt x="793980" y="1492050"/>
                  </a:lnTo>
                  <a:lnTo>
                    <a:pt x="746760" y="1493519"/>
                  </a:lnTo>
                  <a:lnTo>
                    <a:pt x="699539" y="1492050"/>
                  </a:lnTo>
                  <a:lnTo>
                    <a:pt x="653098" y="1487700"/>
                  </a:lnTo>
                  <a:lnTo>
                    <a:pt x="607525" y="1480558"/>
                  </a:lnTo>
                  <a:lnTo>
                    <a:pt x="562906" y="1470709"/>
                  </a:lnTo>
                  <a:lnTo>
                    <a:pt x="519329" y="1458244"/>
                  </a:lnTo>
                  <a:lnTo>
                    <a:pt x="476882" y="1443247"/>
                  </a:lnTo>
                  <a:lnTo>
                    <a:pt x="435653" y="1425808"/>
                  </a:lnTo>
                  <a:lnTo>
                    <a:pt x="395728" y="1406014"/>
                  </a:lnTo>
                  <a:lnTo>
                    <a:pt x="357196" y="1383952"/>
                  </a:lnTo>
                  <a:lnTo>
                    <a:pt x="320144" y="1359710"/>
                  </a:lnTo>
                  <a:lnTo>
                    <a:pt x="284659" y="1333375"/>
                  </a:lnTo>
                  <a:lnTo>
                    <a:pt x="250829" y="1305035"/>
                  </a:lnTo>
                  <a:lnTo>
                    <a:pt x="218741" y="1274778"/>
                  </a:lnTo>
                  <a:lnTo>
                    <a:pt x="188484" y="1242690"/>
                  </a:lnTo>
                  <a:lnTo>
                    <a:pt x="160144" y="1208860"/>
                  </a:lnTo>
                  <a:lnTo>
                    <a:pt x="133809" y="1173375"/>
                  </a:lnTo>
                  <a:lnTo>
                    <a:pt x="109567" y="1136323"/>
                  </a:lnTo>
                  <a:lnTo>
                    <a:pt x="87505" y="1097791"/>
                  </a:lnTo>
                  <a:lnTo>
                    <a:pt x="67711" y="1057866"/>
                  </a:lnTo>
                  <a:lnTo>
                    <a:pt x="50272" y="1016637"/>
                  </a:lnTo>
                  <a:lnTo>
                    <a:pt x="35275" y="974190"/>
                  </a:lnTo>
                  <a:lnTo>
                    <a:pt x="22810" y="930613"/>
                  </a:lnTo>
                  <a:lnTo>
                    <a:pt x="12961" y="885994"/>
                  </a:lnTo>
                  <a:lnTo>
                    <a:pt x="5819" y="840421"/>
                  </a:lnTo>
                  <a:lnTo>
                    <a:pt x="1469" y="793980"/>
                  </a:lnTo>
                  <a:lnTo>
                    <a:pt x="0" y="746759"/>
                  </a:lnTo>
                  <a:close/>
                </a:path>
              </a:pathLst>
            </a:custGeom>
            <a:ln w="12192">
              <a:noFill/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4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2906" y="2184489"/>
              <a:ext cx="1982724" cy="343052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5" name="object 8"/>
          <p:cNvSpPr txBox="1"/>
          <p:nvPr/>
        </p:nvSpPr>
        <p:spPr>
          <a:xfrm>
            <a:off x="6415666" y="1768076"/>
            <a:ext cx="1300714" cy="743793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 indent="129539">
              <a:lnSpc>
                <a:spcPts val="2380"/>
              </a:lnSpc>
              <a:spcBef>
                <a:spcPts val="500"/>
              </a:spcBef>
            </a:pPr>
            <a:r>
              <a:rPr lang="en-US" sz="2000" b="1" spc="-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000" b="1" spc="-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hiệt </a:t>
            </a:r>
            <a:r>
              <a:rPr sz="2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2000" b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indent="129539">
              <a:lnSpc>
                <a:spcPts val="2380"/>
              </a:lnSpc>
              <a:spcBef>
                <a:spcPts val="500"/>
              </a:spcBef>
            </a:pPr>
            <a:r>
              <a:rPr lang="en-US" sz="2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 37,2</a:t>
            </a:r>
            <a:endParaRPr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object 9"/>
          <p:cNvGrpSpPr/>
          <p:nvPr/>
        </p:nvGrpSpPr>
        <p:grpSpPr>
          <a:xfrm>
            <a:off x="6245621" y="3531635"/>
            <a:ext cx="1506220" cy="1506220"/>
            <a:chOff x="5992114" y="4265421"/>
            <a:chExt cx="1506220" cy="1506220"/>
          </a:xfrm>
        </p:grpSpPr>
        <p:sp>
          <p:nvSpPr>
            <p:cNvPr id="17" name="object 10"/>
            <p:cNvSpPr/>
            <p:nvPr/>
          </p:nvSpPr>
          <p:spPr>
            <a:xfrm>
              <a:off x="5998464" y="4271771"/>
              <a:ext cx="1493520" cy="1493520"/>
            </a:xfrm>
            <a:custGeom>
              <a:avLst/>
              <a:gdLst/>
              <a:ahLst/>
              <a:cxnLst/>
              <a:rect l="l" t="t" r="r" b="b"/>
              <a:pathLst>
                <a:path w="1493520" h="1493520">
                  <a:moveTo>
                    <a:pt x="746760" y="0"/>
                  </a:moveTo>
                  <a:lnTo>
                    <a:pt x="699539" y="1469"/>
                  </a:lnTo>
                  <a:lnTo>
                    <a:pt x="653098" y="5819"/>
                  </a:lnTo>
                  <a:lnTo>
                    <a:pt x="607525" y="12961"/>
                  </a:lnTo>
                  <a:lnTo>
                    <a:pt x="562906" y="22810"/>
                  </a:lnTo>
                  <a:lnTo>
                    <a:pt x="519329" y="35275"/>
                  </a:lnTo>
                  <a:lnTo>
                    <a:pt x="476882" y="50272"/>
                  </a:lnTo>
                  <a:lnTo>
                    <a:pt x="435653" y="67711"/>
                  </a:lnTo>
                  <a:lnTo>
                    <a:pt x="395728" y="87505"/>
                  </a:lnTo>
                  <a:lnTo>
                    <a:pt x="357196" y="109567"/>
                  </a:lnTo>
                  <a:lnTo>
                    <a:pt x="320144" y="133809"/>
                  </a:lnTo>
                  <a:lnTo>
                    <a:pt x="284659" y="160144"/>
                  </a:lnTo>
                  <a:lnTo>
                    <a:pt x="250829" y="188484"/>
                  </a:lnTo>
                  <a:lnTo>
                    <a:pt x="218741" y="218741"/>
                  </a:lnTo>
                  <a:lnTo>
                    <a:pt x="188484" y="250829"/>
                  </a:lnTo>
                  <a:lnTo>
                    <a:pt x="160144" y="284659"/>
                  </a:lnTo>
                  <a:lnTo>
                    <a:pt x="133809" y="320144"/>
                  </a:lnTo>
                  <a:lnTo>
                    <a:pt x="109567" y="357196"/>
                  </a:lnTo>
                  <a:lnTo>
                    <a:pt x="87505" y="395728"/>
                  </a:lnTo>
                  <a:lnTo>
                    <a:pt x="67711" y="435653"/>
                  </a:lnTo>
                  <a:lnTo>
                    <a:pt x="50272" y="476882"/>
                  </a:lnTo>
                  <a:lnTo>
                    <a:pt x="35275" y="519329"/>
                  </a:lnTo>
                  <a:lnTo>
                    <a:pt x="22810" y="562906"/>
                  </a:lnTo>
                  <a:lnTo>
                    <a:pt x="12961" y="607525"/>
                  </a:lnTo>
                  <a:lnTo>
                    <a:pt x="5819" y="653098"/>
                  </a:lnTo>
                  <a:lnTo>
                    <a:pt x="1469" y="699539"/>
                  </a:lnTo>
                  <a:lnTo>
                    <a:pt x="0" y="746759"/>
                  </a:lnTo>
                  <a:lnTo>
                    <a:pt x="1469" y="793980"/>
                  </a:lnTo>
                  <a:lnTo>
                    <a:pt x="5819" y="840421"/>
                  </a:lnTo>
                  <a:lnTo>
                    <a:pt x="12961" y="885994"/>
                  </a:lnTo>
                  <a:lnTo>
                    <a:pt x="22810" y="930613"/>
                  </a:lnTo>
                  <a:lnTo>
                    <a:pt x="35275" y="974190"/>
                  </a:lnTo>
                  <a:lnTo>
                    <a:pt x="50272" y="1016637"/>
                  </a:lnTo>
                  <a:lnTo>
                    <a:pt x="67711" y="1057866"/>
                  </a:lnTo>
                  <a:lnTo>
                    <a:pt x="87505" y="1097791"/>
                  </a:lnTo>
                  <a:lnTo>
                    <a:pt x="109567" y="1136323"/>
                  </a:lnTo>
                  <a:lnTo>
                    <a:pt x="133809" y="1173375"/>
                  </a:lnTo>
                  <a:lnTo>
                    <a:pt x="160144" y="1208860"/>
                  </a:lnTo>
                  <a:lnTo>
                    <a:pt x="188484" y="1242690"/>
                  </a:lnTo>
                  <a:lnTo>
                    <a:pt x="218741" y="1274778"/>
                  </a:lnTo>
                  <a:lnTo>
                    <a:pt x="250829" y="1305035"/>
                  </a:lnTo>
                  <a:lnTo>
                    <a:pt x="284659" y="1333375"/>
                  </a:lnTo>
                  <a:lnTo>
                    <a:pt x="320144" y="1359710"/>
                  </a:lnTo>
                  <a:lnTo>
                    <a:pt x="357196" y="1383952"/>
                  </a:lnTo>
                  <a:lnTo>
                    <a:pt x="395728" y="1406014"/>
                  </a:lnTo>
                  <a:lnTo>
                    <a:pt x="435653" y="1425808"/>
                  </a:lnTo>
                  <a:lnTo>
                    <a:pt x="476882" y="1443247"/>
                  </a:lnTo>
                  <a:lnTo>
                    <a:pt x="519329" y="1458244"/>
                  </a:lnTo>
                  <a:lnTo>
                    <a:pt x="562906" y="1470709"/>
                  </a:lnTo>
                  <a:lnTo>
                    <a:pt x="607525" y="1480558"/>
                  </a:lnTo>
                  <a:lnTo>
                    <a:pt x="653098" y="1487700"/>
                  </a:lnTo>
                  <a:lnTo>
                    <a:pt x="699539" y="1492050"/>
                  </a:lnTo>
                  <a:lnTo>
                    <a:pt x="746760" y="1493519"/>
                  </a:lnTo>
                  <a:lnTo>
                    <a:pt x="793980" y="1492050"/>
                  </a:lnTo>
                  <a:lnTo>
                    <a:pt x="840421" y="1487700"/>
                  </a:lnTo>
                  <a:lnTo>
                    <a:pt x="885994" y="1480558"/>
                  </a:lnTo>
                  <a:lnTo>
                    <a:pt x="930613" y="1470709"/>
                  </a:lnTo>
                  <a:lnTo>
                    <a:pt x="974190" y="1458244"/>
                  </a:lnTo>
                  <a:lnTo>
                    <a:pt x="1016637" y="1443247"/>
                  </a:lnTo>
                  <a:lnTo>
                    <a:pt x="1057866" y="1425808"/>
                  </a:lnTo>
                  <a:lnTo>
                    <a:pt x="1097791" y="1406014"/>
                  </a:lnTo>
                  <a:lnTo>
                    <a:pt x="1136323" y="1383952"/>
                  </a:lnTo>
                  <a:lnTo>
                    <a:pt x="1173375" y="1359710"/>
                  </a:lnTo>
                  <a:lnTo>
                    <a:pt x="1208860" y="1333375"/>
                  </a:lnTo>
                  <a:lnTo>
                    <a:pt x="1242690" y="1305035"/>
                  </a:lnTo>
                  <a:lnTo>
                    <a:pt x="1274778" y="1274778"/>
                  </a:lnTo>
                  <a:lnTo>
                    <a:pt x="1305035" y="1242690"/>
                  </a:lnTo>
                  <a:lnTo>
                    <a:pt x="1333375" y="1208860"/>
                  </a:lnTo>
                  <a:lnTo>
                    <a:pt x="1359710" y="1173375"/>
                  </a:lnTo>
                  <a:lnTo>
                    <a:pt x="1383952" y="1136323"/>
                  </a:lnTo>
                  <a:lnTo>
                    <a:pt x="1406014" y="1097791"/>
                  </a:lnTo>
                  <a:lnTo>
                    <a:pt x="1425808" y="1057866"/>
                  </a:lnTo>
                  <a:lnTo>
                    <a:pt x="1443247" y="1016637"/>
                  </a:lnTo>
                  <a:lnTo>
                    <a:pt x="1458244" y="974190"/>
                  </a:lnTo>
                  <a:lnTo>
                    <a:pt x="1470709" y="930613"/>
                  </a:lnTo>
                  <a:lnTo>
                    <a:pt x="1480558" y="885994"/>
                  </a:lnTo>
                  <a:lnTo>
                    <a:pt x="1487700" y="840421"/>
                  </a:lnTo>
                  <a:lnTo>
                    <a:pt x="1492050" y="793980"/>
                  </a:lnTo>
                  <a:lnTo>
                    <a:pt x="1493519" y="746759"/>
                  </a:lnTo>
                  <a:lnTo>
                    <a:pt x="1492050" y="699539"/>
                  </a:lnTo>
                  <a:lnTo>
                    <a:pt x="1487700" y="653098"/>
                  </a:lnTo>
                  <a:lnTo>
                    <a:pt x="1480558" y="607525"/>
                  </a:lnTo>
                  <a:lnTo>
                    <a:pt x="1470709" y="562906"/>
                  </a:lnTo>
                  <a:lnTo>
                    <a:pt x="1458244" y="519329"/>
                  </a:lnTo>
                  <a:lnTo>
                    <a:pt x="1443247" y="476882"/>
                  </a:lnTo>
                  <a:lnTo>
                    <a:pt x="1425808" y="435653"/>
                  </a:lnTo>
                  <a:lnTo>
                    <a:pt x="1406014" y="395728"/>
                  </a:lnTo>
                  <a:lnTo>
                    <a:pt x="1383952" y="357196"/>
                  </a:lnTo>
                  <a:lnTo>
                    <a:pt x="1359710" y="320144"/>
                  </a:lnTo>
                  <a:lnTo>
                    <a:pt x="1333375" y="284659"/>
                  </a:lnTo>
                  <a:lnTo>
                    <a:pt x="1305035" y="250829"/>
                  </a:lnTo>
                  <a:lnTo>
                    <a:pt x="1274778" y="218741"/>
                  </a:lnTo>
                  <a:lnTo>
                    <a:pt x="1242690" y="188484"/>
                  </a:lnTo>
                  <a:lnTo>
                    <a:pt x="1208860" y="160144"/>
                  </a:lnTo>
                  <a:lnTo>
                    <a:pt x="1173375" y="133809"/>
                  </a:lnTo>
                  <a:lnTo>
                    <a:pt x="1136323" y="109567"/>
                  </a:lnTo>
                  <a:lnTo>
                    <a:pt x="1097791" y="87505"/>
                  </a:lnTo>
                  <a:lnTo>
                    <a:pt x="1057866" y="67711"/>
                  </a:lnTo>
                  <a:lnTo>
                    <a:pt x="1016637" y="50272"/>
                  </a:lnTo>
                  <a:lnTo>
                    <a:pt x="974190" y="35275"/>
                  </a:lnTo>
                  <a:lnTo>
                    <a:pt x="930613" y="22810"/>
                  </a:lnTo>
                  <a:lnTo>
                    <a:pt x="885994" y="12961"/>
                  </a:lnTo>
                  <a:lnTo>
                    <a:pt x="840421" y="5819"/>
                  </a:lnTo>
                  <a:lnTo>
                    <a:pt x="793980" y="1469"/>
                  </a:lnTo>
                  <a:lnTo>
                    <a:pt x="746760" y="0"/>
                  </a:lnTo>
                  <a:close/>
                </a:path>
              </a:pathLst>
            </a:custGeom>
            <a:solidFill>
              <a:srgbClr val="00AF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1"/>
            <p:cNvSpPr/>
            <p:nvPr/>
          </p:nvSpPr>
          <p:spPr>
            <a:xfrm>
              <a:off x="5998464" y="4271771"/>
              <a:ext cx="1493520" cy="1493520"/>
            </a:xfrm>
            <a:custGeom>
              <a:avLst/>
              <a:gdLst/>
              <a:ahLst/>
              <a:cxnLst/>
              <a:rect l="l" t="t" r="r" b="b"/>
              <a:pathLst>
                <a:path w="1493520" h="1493520">
                  <a:moveTo>
                    <a:pt x="0" y="746759"/>
                  </a:moveTo>
                  <a:lnTo>
                    <a:pt x="1469" y="699539"/>
                  </a:lnTo>
                  <a:lnTo>
                    <a:pt x="5819" y="653098"/>
                  </a:lnTo>
                  <a:lnTo>
                    <a:pt x="12961" y="607525"/>
                  </a:lnTo>
                  <a:lnTo>
                    <a:pt x="22810" y="562906"/>
                  </a:lnTo>
                  <a:lnTo>
                    <a:pt x="35275" y="519329"/>
                  </a:lnTo>
                  <a:lnTo>
                    <a:pt x="50272" y="476882"/>
                  </a:lnTo>
                  <a:lnTo>
                    <a:pt x="67711" y="435653"/>
                  </a:lnTo>
                  <a:lnTo>
                    <a:pt x="87505" y="395728"/>
                  </a:lnTo>
                  <a:lnTo>
                    <a:pt x="109567" y="357196"/>
                  </a:lnTo>
                  <a:lnTo>
                    <a:pt x="133809" y="320144"/>
                  </a:lnTo>
                  <a:lnTo>
                    <a:pt x="160144" y="284659"/>
                  </a:lnTo>
                  <a:lnTo>
                    <a:pt x="188484" y="250829"/>
                  </a:lnTo>
                  <a:lnTo>
                    <a:pt x="218741" y="218741"/>
                  </a:lnTo>
                  <a:lnTo>
                    <a:pt x="250829" y="188484"/>
                  </a:lnTo>
                  <a:lnTo>
                    <a:pt x="284659" y="160144"/>
                  </a:lnTo>
                  <a:lnTo>
                    <a:pt x="320144" y="133809"/>
                  </a:lnTo>
                  <a:lnTo>
                    <a:pt x="357196" y="109567"/>
                  </a:lnTo>
                  <a:lnTo>
                    <a:pt x="395728" y="87505"/>
                  </a:lnTo>
                  <a:lnTo>
                    <a:pt x="435653" y="67711"/>
                  </a:lnTo>
                  <a:lnTo>
                    <a:pt x="476882" y="50272"/>
                  </a:lnTo>
                  <a:lnTo>
                    <a:pt x="519329" y="35275"/>
                  </a:lnTo>
                  <a:lnTo>
                    <a:pt x="562906" y="22810"/>
                  </a:lnTo>
                  <a:lnTo>
                    <a:pt x="607525" y="12961"/>
                  </a:lnTo>
                  <a:lnTo>
                    <a:pt x="653098" y="5819"/>
                  </a:lnTo>
                  <a:lnTo>
                    <a:pt x="699539" y="1469"/>
                  </a:lnTo>
                  <a:lnTo>
                    <a:pt x="746760" y="0"/>
                  </a:lnTo>
                  <a:lnTo>
                    <a:pt x="793980" y="1469"/>
                  </a:lnTo>
                  <a:lnTo>
                    <a:pt x="840421" y="5819"/>
                  </a:lnTo>
                  <a:lnTo>
                    <a:pt x="885994" y="12961"/>
                  </a:lnTo>
                  <a:lnTo>
                    <a:pt x="930613" y="22810"/>
                  </a:lnTo>
                  <a:lnTo>
                    <a:pt x="974190" y="35275"/>
                  </a:lnTo>
                  <a:lnTo>
                    <a:pt x="1016637" y="50272"/>
                  </a:lnTo>
                  <a:lnTo>
                    <a:pt x="1057866" y="67711"/>
                  </a:lnTo>
                  <a:lnTo>
                    <a:pt x="1097791" y="87505"/>
                  </a:lnTo>
                  <a:lnTo>
                    <a:pt x="1136323" y="109567"/>
                  </a:lnTo>
                  <a:lnTo>
                    <a:pt x="1173375" y="133809"/>
                  </a:lnTo>
                  <a:lnTo>
                    <a:pt x="1208860" y="160144"/>
                  </a:lnTo>
                  <a:lnTo>
                    <a:pt x="1242690" y="188484"/>
                  </a:lnTo>
                  <a:lnTo>
                    <a:pt x="1274778" y="218741"/>
                  </a:lnTo>
                  <a:lnTo>
                    <a:pt x="1305035" y="250829"/>
                  </a:lnTo>
                  <a:lnTo>
                    <a:pt x="1333375" y="284659"/>
                  </a:lnTo>
                  <a:lnTo>
                    <a:pt x="1359710" y="320144"/>
                  </a:lnTo>
                  <a:lnTo>
                    <a:pt x="1383952" y="357196"/>
                  </a:lnTo>
                  <a:lnTo>
                    <a:pt x="1406014" y="395728"/>
                  </a:lnTo>
                  <a:lnTo>
                    <a:pt x="1425808" y="435653"/>
                  </a:lnTo>
                  <a:lnTo>
                    <a:pt x="1443247" y="476882"/>
                  </a:lnTo>
                  <a:lnTo>
                    <a:pt x="1458244" y="519329"/>
                  </a:lnTo>
                  <a:lnTo>
                    <a:pt x="1470709" y="562906"/>
                  </a:lnTo>
                  <a:lnTo>
                    <a:pt x="1480558" y="607525"/>
                  </a:lnTo>
                  <a:lnTo>
                    <a:pt x="1487700" y="653098"/>
                  </a:lnTo>
                  <a:lnTo>
                    <a:pt x="1492050" y="699539"/>
                  </a:lnTo>
                  <a:lnTo>
                    <a:pt x="1493519" y="746759"/>
                  </a:lnTo>
                  <a:lnTo>
                    <a:pt x="1492050" y="793980"/>
                  </a:lnTo>
                  <a:lnTo>
                    <a:pt x="1487700" y="840421"/>
                  </a:lnTo>
                  <a:lnTo>
                    <a:pt x="1480558" y="885994"/>
                  </a:lnTo>
                  <a:lnTo>
                    <a:pt x="1470709" y="930613"/>
                  </a:lnTo>
                  <a:lnTo>
                    <a:pt x="1458244" y="974190"/>
                  </a:lnTo>
                  <a:lnTo>
                    <a:pt x="1443247" y="1016637"/>
                  </a:lnTo>
                  <a:lnTo>
                    <a:pt x="1425808" y="1057866"/>
                  </a:lnTo>
                  <a:lnTo>
                    <a:pt x="1406014" y="1097791"/>
                  </a:lnTo>
                  <a:lnTo>
                    <a:pt x="1383952" y="1136323"/>
                  </a:lnTo>
                  <a:lnTo>
                    <a:pt x="1359710" y="1173375"/>
                  </a:lnTo>
                  <a:lnTo>
                    <a:pt x="1333375" y="1208860"/>
                  </a:lnTo>
                  <a:lnTo>
                    <a:pt x="1305035" y="1242690"/>
                  </a:lnTo>
                  <a:lnTo>
                    <a:pt x="1274778" y="1274778"/>
                  </a:lnTo>
                  <a:lnTo>
                    <a:pt x="1242690" y="1305035"/>
                  </a:lnTo>
                  <a:lnTo>
                    <a:pt x="1208860" y="1333375"/>
                  </a:lnTo>
                  <a:lnTo>
                    <a:pt x="1173375" y="1359710"/>
                  </a:lnTo>
                  <a:lnTo>
                    <a:pt x="1136323" y="1383952"/>
                  </a:lnTo>
                  <a:lnTo>
                    <a:pt x="1097791" y="1406014"/>
                  </a:lnTo>
                  <a:lnTo>
                    <a:pt x="1057866" y="1425808"/>
                  </a:lnTo>
                  <a:lnTo>
                    <a:pt x="1016637" y="1443247"/>
                  </a:lnTo>
                  <a:lnTo>
                    <a:pt x="974190" y="1458244"/>
                  </a:lnTo>
                  <a:lnTo>
                    <a:pt x="930613" y="1470709"/>
                  </a:lnTo>
                  <a:lnTo>
                    <a:pt x="885994" y="1480558"/>
                  </a:lnTo>
                  <a:lnTo>
                    <a:pt x="840421" y="1487700"/>
                  </a:lnTo>
                  <a:lnTo>
                    <a:pt x="793980" y="1492050"/>
                  </a:lnTo>
                  <a:lnTo>
                    <a:pt x="746760" y="1493519"/>
                  </a:lnTo>
                  <a:lnTo>
                    <a:pt x="699539" y="1492050"/>
                  </a:lnTo>
                  <a:lnTo>
                    <a:pt x="653098" y="1487700"/>
                  </a:lnTo>
                  <a:lnTo>
                    <a:pt x="607525" y="1480558"/>
                  </a:lnTo>
                  <a:lnTo>
                    <a:pt x="562906" y="1470709"/>
                  </a:lnTo>
                  <a:lnTo>
                    <a:pt x="519329" y="1458244"/>
                  </a:lnTo>
                  <a:lnTo>
                    <a:pt x="476882" y="1443247"/>
                  </a:lnTo>
                  <a:lnTo>
                    <a:pt x="435653" y="1425808"/>
                  </a:lnTo>
                  <a:lnTo>
                    <a:pt x="395728" y="1406014"/>
                  </a:lnTo>
                  <a:lnTo>
                    <a:pt x="357196" y="1383952"/>
                  </a:lnTo>
                  <a:lnTo>
                    <a:pt x="320144" y="1359710"/>
                  </a:lnTo>
                  <a:lnTo>
                    <a:pt x="284659" y="1333375"/>
                  </a:lnTo>
                  <a:lnTo>
                    <a:pt x="250829" y="1305035"/>
                  </a:lnTo>
                  <a:lnTo>
                    <a:pt x="218741" y="1274778"/>
                  </a:lnTo>
                  <a:lnTo>
                    <a:pt x="188484" y="1242690"/>
                  </a:lnTo>
                  <a:lnTo>
                    <a:pt x="160144" y="1208860"/>
                  </a:lnTo>
                  <a:lnTo>
                    <a:pt x="133809" y="1173375"/>
                  </a:lnTo>
                  <a:lnTo>
                    <a:pt x="109567" y="1136323"/>
                  </a:lnTo>
                  <a:lnTo>
                    <a:pt x="87505" y="1097791"/>
                  </a:lnTo>
                  <a:lnTo>
                    <a:pt x="67711" y="1057866"/>
                  </a:lnTo>
                  <a:lnTo>
                    <a:pt x="50272" y="1016637"/>
                  </a:lnTo>
                  <a:lnTo>
                    <a:pt x="35275" y="974190"/>
                  </a:lnTo>
                  <a:lnTo>
                    <a:pt x="22810" y="930613"/>
                  </a:lnTo>
                  <a:lnTo>
                    <a:pt x="12961" y="885994"/>
                  </a:lnTo>
                  <a:lnTo>
                    <a:pt x="5819" y="840421"/>
                  </a:lnTo>
                  <a:lnTo>
                    <a:pt x="1469" y="793980"/>
                  </a:lnTo>
                  <a:lnTo>
                    <a:pt x="0" y="746759"/>
                  </a:lnTo>
                  <a:close/>
                </a:path>
              </a:pathLst>
            </a:custGeom>
            <a:ln w="12192">
              <a:noFill/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object 12"/>
          <p:cNvSpPr txBox="1"/>
          <p:nvPr/>
        </p:nvSpPr>
        <p:spPr>
          <a:xfrm>
            <a:off x="6416552" y="3745045"/>
            <a:ext cx="1406029" cy="53970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 indent="55880">
              <a:lnSpc>
                <a:spcPts val="1660"/>
              </a:lnSpc>
              <a:spcBef>
                <a:spcPts val="365"/>
              </a:spcBef>
            </a:pPr>
            <a:r>
              <a:rPr sz="20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</a:t>
            </a:r>
            <a:r>
              <a:rPr sz="2000" b="1" spc="-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</a:t>
            </a:r>
            <a:r>
              <a:rPr sz="2000" b="1" spc="-43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spc="-43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indent="55880">
              <a:lnSpc>
                <a:spcPts val="1660"/>
              </a:lnSpc>
              <a:spcBef>
                <a:spcPts val="365"/>
              </a:spcBef>
            </a:pPr>
            <a:r>
              <a:rPr sz="2000" b="1" spc="-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sz="2000" b="1" spc="-7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37,2</a:t>
            </a:r>
            <a:endParaRPr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bject 15"/>
          <p:cNvSpPr/>
          <p:nvPr/>
        </p:nvSpPr>
        <p:spPr>
          <a:xfrm>
            <a:off x="2653007" y="1768076"/>
            <a:ext cx="2664729" cy="2943225"/>
          </a:xfrm>
          <a:custGeom>
            <a:avLst/>
            <a:gdLst/>
            <a:ahLst/>
            <a:cxnLst/>
            <a:rect l="l" t="t" r="r" b="b"/>
            <a:pathLst>
              <a:path w="2717800" h="2943225">
                <a:moveTo>
                  <a:pt x="0" y="452881"/>
                </a:moveTo>
                <a:lnTo>
                  <a:pt x="2658" y="403545"/>
                </a:lnTo>
                <a:lnTo>
                  <a:pt x="10448" y="355745"/>
                </a:lnTo>
                <a:lnTo>
                  <a:pt x="23093" y="309758"/>
                </a:lnTo>
                <a:lnTo>
                  <a:pt x="40317" y="265860"/>
                </a:lnTo>
                <a:lnTo>
                  <a:pt x="61844" y="224329"/>
                </a:lnTo>
                <a:lnTo>
                  <a:pt x="87396" y="185440"/>
                </a:lnTo>
                <a:lnTo>
                  <a:pt x="116697" y="149470"/>
                </a:lnTo>
                <a:lnTo>
                  <a:pt x="149470" y="116697"/>
                </a:lnTo>
                <a:lnTo>
                  <a:pt x="185440" y="87396"/>
                </a:lnTo>
                <a:lnTo>
                  <a:pt x="224329" y="61844"/>
                </a:lnTo>
                <a:lnTo>
                  <a:pt x="265860" y="40317"/>
                </a:lnTo>
                <a:lnTo>
                  <a:pt x="309758" y="23093"/>
                </a:lnTo>
                <a:lnTo>
                  <a:pt x="355745" y="10448"/>
                </a:lnTo>
                <a:lnTo>
                  <a:pt x="403545" y="2658"/>
                </a:lnTo>
                <a:lnTo>
                  <a:pt x="452881" y="0"/>
                </a:lnTo>
                <a:lnTo>
                  <a:pt x="2264410" y="0"/>
                </a:lnTo>
                <a:lnTo>
                  <a:pt x="2313746" y="2658"/>
                </a:lnTo>
                <a:lnTo>
                  <a:pt x="2361546" y="10448"/>
                </a:lnTo>
                <a:lnTo>
                  <a:pt x="2407533" y="23093"/>
                </a:lnTo>
                <a:lnTo>
                  <a:pt x="2451431" y="40317"/>
                </a:lnTo>
                <a:lnTo>
                  <a:pt x="2492962" y="61844"/>
                </a:lnTo>
                <a:lnTo>
                  <a:pt x="2531851" y="87396"/>
                </a:lnTo>
                <a:lnTo>
                  <a:pt x="2567821" y="116697"/>
                </a:lnTo>
                <a:lnTo>
                  <a:pt x="2600594" y="149470"/>
                </a:lnTo>
                <a:lnTo>
                  <a:pt x="2629895" y="185440"/>
                </a:lnTo>
                <a:lnTo>
                  <a:pt x="2655447" y="224329"/>
                </a:lnTo>
                <a:lnTo>
                  <a:pt x="2676974" y="265860"/>
                </a:lnTo>
                <a:lnTo>
                  <a:pt x="2694198" y="309758"/>
                </a:lnTo>
                <a:lnTo>
                  <a:pt x="2706843" y="355745"/>
                </a:lnTo>
                <a:lnTo>
                  <a:pt x="2714633" y="403545"/>
                </a:lnTo>
                <a:lnTo>
                  <a:pt x="2717292" y="452881"/>
                </a:lnTo>
                <a:lnTo>
                  <a:pt x="2717292" y="2489962"/>
                </a:lnTo>
                <a:lnTo>
                  <a:pt x="2714633" y="2539307"/>
                </a:lnTo>
                <a:lnTo>
                  <a:pt x="2706843" y="2587114"/>
                </a:lnTo>
                <a:lnTo>
                  <a:pt x="2694198" y="2633105"/>
                </a:lnTo>
                <a:lnTo>
                  <a:pt x="2676974" y="2677005"/>
                </a:lnTo>
                <a:lnTo>
                  <a:pt x="2655447" y="2718537"/>
                </a:lnTo>
                <a:lnTo>
                  <a:pt x="2629895" y="2757425"/>
                </a:lnTo>
                <a:lnTo>
                  <a:pt x="2600594" y="2793393"/>
                </a:lnTo>
                <a:lnTo>
                  <a:pt x="2567821" y="2826164"/>
                </a:lnTo>
                <a:lnTo>
                  <a:pt x="2531851" y="2855462"/>
                </a:lnTo>
                <a:lnTo>
                  <a:pt x="2492962" y="2881010"/>
                </a:lnTo>
                <a:lnTo>
                  <a:pt x="2451431" y="2902534"/>
                </a:lnTo>
                <a:lnTo>
                  <a:pt x="2407533" y="2919755"/>
                </a:lnTo>
                <a:lnTo>
                  <a:pt x="2361546" y="2932398"/>
                </a:lnTo>
                <a:lnTo>
                  <a:pt x="2313746" y="2940186"/>
                </a:lnTo>
                <a:lnTo>
                  <a:pt x="2264410" y="2942844"/>
                </a:lnTo>
                <a:lnTo>
                  <a:pt x="452881" y="2942844"/>
                </a:lnTo>
                <a:lnTo>
                  <a:pt x="403545" y="2940186"/>
                </a:lnTo>
                <a:lnTo>
                  <a:pt x="355745" y="2932398"/>
                </a:lnTo>
                <a:lnTo>
                  <a:pt x="309758" y="2919755"/>
                </a:lnTo>
                <a:lnTo>
                  <a:pt x="265860" y="2902534"/>
                </a:lnTo>
                <a:lnTo>
                  <a:pt x="224329" y="2881010"/>
                </a:lnTo>
                <a:lnTo>
                  <a:pt x="185440" y="2855462"/>
                </a:lnTo>
                <a:lnTo>
                  <a:pt x="149470" y="2826164"/>
                </a:lnTo>
                <a:lnTo>
                  <a:pt x="116697" y="2793393"/>
                </a:lnTo>
                <a:lnTo>
                  <a:pt x="87396" y="2757425"/>
                </a:lnTo>
                <a:lnTo>
                  <a:pt x="61844" y="2718537"/>
                </a:lnTo>
                <a:lnTo>
                  <a:pt x="40317" y="2677005"/>
                </a:lnTo>
                <a:lnTo>
                  <a:pt x="23093" y="2633105"/>
                </a:lnTo>
                <a:lnTo>
                  <a:pt x="10448" y="2587114"/>
                </a:lnTo>
                <a:lnTo>
                  <a:pt x="2658" y="2539307"/>
                </a:lnTo>
                <a:lnTo>
                  <a:pt x="0" y="2489962"/>
                </a:lnTo>
                <a:lnTo>
                  <a:pt x="0" y="452881"/>
                </a:lnTo>
                <a:close/>
              </a:path>
            </a:pathLst>
          </a:custGeom>
          <a:ln w="12191">
            <a:noFill/>
          </a:ln>
        </p:spPr>
        <p:txBody>
          <a:bodyPr wrap="square" lIns="0" tIns="0" rIns="0" bIns="0" rtlCol="0"/>
          <a:lstStyle/>
          <a:p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object 17"/>
          <p:cNvGrpSpPr/>
          <p:nvPr/>
        </p:nvGrpSpPr>
        <p:grpSpPr>
          <a:xfrm>
            <a:off x="8599931" y="1630679"/>
            <a:ext cx="2658110" cy="1211580"/>
            <a:chOff x="8599931" y="1630679"/>
            <a:chExt cx="2658110" cy="1211580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3" name="object 18"/>
            <p:cNvSpPr/>
            <p:nvPr/>
          </p:nvSpPr>
          <p:spPr>
            <a:xfrm>
              <a:off x="8606027" y="1636775"/>
              <a:ext cx="2646045" cy="1199515"/>
            </a:xfrm>
            <a:custGeom>
              <a:avLst/>
              <a:gdLst/>
              <a:ahLst/>
              <a:cxnLst/>
              <a:rect l="l" t="t" r="r" b="b"/>
              <a:pathLst>
                <a:path w="2646045" h="1199514">
                  <a:moveTo>
                    <a:pt x="2645664" y="0"/>
                  </a:moveTo>
                  <a:lnTo>
                    <a:pt x="199898" y="0"/>
                  </a:lnTo>
                  <a:lnTo>
                    <a:pt x="154075" y="5281"/>
                  </a:lnTo>
                  <a:lnTo>
                    <a:pt x="112004" y="20324"/>
                  </a:lnTo>
                  <a:lnTo>
                    <a:pt x="74887" y="43927"/>
                  </a:lnTo>
                  <a:lnTo>
                    <a:pt x="43927" y="74887"/>
                  </a:lnTo>
                  <a:lnTo>
                    <a:pt x="20324" y="112004"/>
                  </a:lnTo>
                  <a:lnTo>
                    <a:pt x="5281" y="154075"/>
                  </a:lnTo>
                  <a:lnTo>
                    <a:pt x="0" y="199898"/>
                  </a:lnTo>
                  <a:lnTo>
                    <a:pt x="0" y="1199388"/>
                  </a:lnTo>
                  <a:lnTo>
                    <a:pt x="2445766" y="1199388"/>
                  </a:lnTo>
                  <a:lnTo>
                    <a:pt x="2491588" y="1194106"/>
                  </a:lnTo>
                  <a:lnTo>
                    <a:pt x="2533659" y="1179063"/>
                  </a:lnTo>
                  <a:lnTo>
                    <a:pt x="2570776" y="1155460"/>
                  </a:lnTo>
                  <a:lnTo>
                    <a:pt x="2601736" y="1124500"/>
                  </a:lnTo>
                  <a:lnTo>
                    <a:pt x="2625339" y="1087383"/>
                  </a:lnTo>
                  <a:lnTo>
                    <a:pt x="2640382" y="1045312"/>
                  </a:lnTo>
                  <a:lnTo>
                    <a:pt x="2645664" y="999489"/>
                  </a:lnTo>
                  <a:lnTo>
                    <a:pt x="264566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object 19"/>
            <p:cNvSpPr/>
            <p:nvPr/>
          </p:nvSpPr>
          <p:spPr>
            <a:xfrm>
              <a:off x="8606027" y="1636775"/>
              <a:ext cx="2646045" cy="1199515"/>
            </a:xfrm>
            <a:custGeom>
              <a:avLst/>
              <a:gdLst/>
              <a:ahLst/>
              <a:cxnLst/>
              <a:rect l="l" t="t" r="r" b="b"/>
              <a:pathLst>
                <a:path w="2646045" h="1199514">
                  <a:moveTo>
                    <a:pt x="199898" y="0"/>
                  </a:moveTo>
                  <a:lnTo>
                    <a:pt x="2645664" y="0"/>
                  </a:lnTo>
                  <a:lnTo>
                    <a:pt x="2645664" y="999489"/>
                  </a:lnTo>
                  <a:lnTo>
                    <a:pt x="2640382" y="1045312"/>
                  </a:lnTo>
                  <a:lnTo>
                    <a:pt x="2625339" y="1087383"/>
                  </a:lnTo>
                  <a:lnTo>
                    <a:pt x="2601736" y="1124500"/>
                  </a:lnTo>
                  <a:lnTo>
                    <a:pt x="2570776" y="1155460"/>
                  </a:lnTo>
                  <a:lnTo>
                    <a:pt x="2533659" y="1179063"/>
                  </a:lnTo>
                  <a:lnTo>
                    <a:pt x="2491588" y="1194106"/>
                  </a:lnTo>
                  <a:lnTo>
                    <a:pt x="2445766" y="1199388"/>
                  </a:lnTo>
                  <a:lnTo>
                    <a:pt x="0" y="1199388"/>
                  </a:lnTo>
                  <a:lnTo>
                    <a:pt x="0" y="199898"/>
                  </a:lnTo>
                  <a:lnTo>
                    <a:pt x="5281" y="154075"/>
                  </a:lnTo>
                  <a:lnTo>
                    <a:pt x="20324" y="112004"/>
                  </a:lnTo>
                  <a:lnTo>
                    <a:pt x="43927" y="74887"/>
                  </a:lnTo>
                  <a:lnTo>
                    <a:pt x="74887" y="43927"/>
                  </a:lnTo>
                  <a:lnTo>
                    <a:pt x="112004" y="20324"/>
                  </a:lnTo>
                  <a:lnTo>
                    <a:pt x="154075" y="5281"/>
                  </a:lnTo>
                  <a:lnTo>
                    <a:pt x="199898" y="0"/>
                  </a:lnTo>
                  <a:close/>
                </a:path>
              </a:pathLst>
            </a:custGeom>
            <a:ln w="12192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5" name="object 20"/>
          <p:cNvSpPr txBox="1"/>
          <p:nvPr/>
        </p:nvSpPr>
        <p:spPr>
          <a:xfrm>
            <a:off x="8789034" y="1836801"/>
            <a:ext cx="228028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5595" marR="5080" indent="-30353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sz="180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sz="18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sz="1800" b="1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spc="-2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sz="1800" b="1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spc="-4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bject 25"/>
          <p:cNvSpPr txBox="1"/>
          <p:nvPr/>
        </p:nvSpPr>
        <p:spPr>
          <a:xfrm>
            <a:off x="6769916" y="6524590"/>
            <a:ext cx="581025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ý:</a:t>
            </a:r>
            <a:r>
              <a:rPr sz="1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sz="1000" b="1" i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sz="1000" b="1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giao/nhận</a:t>
            </a:r>
            <a:r>
              <a:rPr sz="10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sz="1000" b="1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sz="10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sz="10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sz="10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sz="10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sz="10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sz="10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sz="10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sz="10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sz="10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sz="1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00" b="1" i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sz="1000" b="1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000" b="1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i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26"/>
          <p:cNvSpPr txBox="1"/>
          <p:nvPr/>
        </p:nvSpPr>
        <p:spPr>
          <a:xfrm>
            <a:off x="132760" y="4801023"/>
            <a:ext cx="2383155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0355" marR="5080" indent="-288290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sz="1600" b="1" spc="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5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pc="-1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pc="-1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4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giao/nhận</a:t>
            </a:r>
            <a:r>
              <a:rPr sz="1600" b="1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sz="1600" b="1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9500208" y="3502909"/>
            <a:ext cx="1217741" cy="1191260"/>
            <a:chOff x="9303766" y="4300473"/>
            <a:chExt cx="1250315" cy="1191260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4" name="object 34"/>
            <p:cNvSpPr/>
            <p:nvPr/>
          </p:nvSpPr>
          <p:spPr>
            <a:xfrm>
              <a:off x="9310116" y="4306823"/>
              <a:ext cx="1237615" cy="1178560"/>
            </a:xfrm>
            <a:custGeom>
              <a:avLst/>
              <a:gdLst/>
              <a:ahLst/>
              <a:cxnLst/>
              <a:rect l="l" t="t" r="r" b="b"/>
              <a:pathLst>
                <a:path w="1237615" h="1178560">
                  <a:moveTo>
                    <a:pt x="1041145" y="0"/>
                  </a:moveTo>
                  <a:lnTo>
                    <a:pt x="196341" y="0"/>
                  </a:lnTo>
                  <a:lnTo>
                    <a:pt x="151315" y="5184"/>
                  </a:lnTo>
                  <a:lnTo>
                    <a:pt x="109986" y="19952"/>
                  </a:lnTo>
                  <a:lnTo>
                    <a:pt x="73531" y="43127"/>
                  </a:lnTo>
                  <a:lnTo>
                    <a:pt x="43127" y="73531"/>
                  </a:lnTo>
                  <a:lnTo>
                    <a:pt x="19952" y="109986"/>
                  </a:lnTo>
                  <a:lnTo>
                    <a:pt x="5184" y="151315"/>
                  </a:lnTo>
                  <a:lnTo>
                    <a:pt x="0" y="196342"/>
                  </a:lnTo>
                  <a:lnTo>
                    <a:pt x="0" y="981710"/>
                  </a:lnTo>
                  <a:lnTo>
                    <a:pt x="5184" y="1026736"/>
                  </a:lnTo>
                  <a:lnTo>
                    <a:pt x="19952" y="1068065"/>
                  </a:lnTo>
                  <a:lnTo>
                    <a:pt x="43127" y="1104520"/>
                  </a:lnTo>
                  <a:lnTo>
                    <a:pt x="73531" y="1134924"/>
                  </a:lnTo>
                  <a:lnTo>
                    <a:pt x="109986" y="1158099"/>
                  </a:lnTo>
                  <a:lnTo>
                    <a:pt x="151315" y="1172867"/>
                  </a:lnTo>
                  <a:lnTo>
                    <a:pt x="196341" y="1178052"/>
                  </a:lnTo>
                  <a:lnTo>
                    <a:pt x="1041145" y="1178052"/>
                  </a:lnTo>
                  <a:lnTo>
                    <a:pt x="1086172" y="1172867"/>
                  </a:lnTo>
                  <a:lnTo>
                    <a:pt x="1127501" y="1158099"/>
                  </a:lnTo>
                  <a:lnTo>
                    <a:pt x="1163956" y="1134924"/>
                  </a:lnTo>
                  <a:lnTo>
                    <a:pt x="1194360" y="1104520"/>
                  </a:lnTo>
                  <a:lnTo>
                    <a:pt x="1217535" y="1068065"/>
                  </a:lnTo>
                  <a:lnTo>
                    <a:pt x="1232303" y="1026736"/>
                  </a:lnTo>
                  <a:lnTo>
                    <a:pt x="1237487" y="981710"/>
                  </a:lnTo>
                  <a:lnTo>
                    <a:pt x="1237487" y="196342"/>
                  </a:lnTo>
                  <a:lnTo>
                    <a:pt x="1232303" y="151315"/>
                  </a:lnTo>
                  <a:lnTo>
                    <a:pt x="1217535" y="109986"/>
                  </a:lnTo>
                  <a:lnTo>
                    <a:pt x="1194360" y="73531"/>
                  </a:lnTo>
                  <a:lnTo>
                    <a:pt x="1163956" y="43127"/>
                  </a:lnTo>
                  <a:lnTo>
                    <a:pt x="1127501" y="19952"/>
                  </a:lnTo>
                  <a:lnTo>
                    <a:pt x="1086172" y="5184"/>
                  </a:lnTo>
                  <a:lnTo>
                    <a:pt x="1041145" y="0"/>
                  </a:lnTo>
                  <a:close/>
                </a:path>
              </a:pathLst>
            </a:custGeom>
            <a:solidFill>
              <a:srgbClr val="5B9BD4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object 35"/>
            <p:cNvSpPr/>
            <p:nvPr/>
          </p:nvSpPr>
          <p:spPr>
            <a:xfrm>
              <a:off x="9310116" y="4306823"/>
              <a:ext cx="1237615" cy="1178560"/>
            </a:xfrm>
            <a:custGeom>
              <a:avLst/>
              <a:gdLst/>
              <a:ahLst/>
              <a:cxnLst/>
              <a:rect l="l" t="t" r="r" b="b"/>
              <a:pathLst>
                <a:path w="1237615" h="1178560">
                  <a:moveTo>
                    <a:pt x="0" y="196342"/>
                  </a:moveTo>
                  <a:lnTo>
                    <a:pt x="5184" y="151315"/>
                  </a:lnTo>
                  <a:lnTo>
                    <a:pt x="19952" y="109986"/>
                  </a:lnTo>
                  <a:lnTo>
                    <a:pt x="43127" y="73531"/>
                  </a:lnTo>
                  <a:lnTo>
                    <a:pt x="73531" y="43127"/>
                  </a:lnTo>
                  <a:lnTo>
                    <a:pt x="109986" y="19952"/>
                  </a:lnTo>
                  <a:lnTo>
                    <a:pt x="151315" y="5184"/>
                  </a:lnTo>
                  <a:lnTo>
                    <a:pt x="196341" y="0"/>
                  </a:lnTo>
                  <a:lnTo>
                    <a:pt x="1041145" y="0"/>
                  </a:lnTo>
                  <a:lnTo>
                    <a:pt x="1086172" y="5184"/>
                  </a:lnTo>
                  <a:lnTo>
                    <a:pt x="1127501" y="19952"/>
                  </a:lnTo>
                  <a:lnTo>
                    <a:pt x="1163956" y="43127"/>
                  </a:lnTo>
                  <a:lnTo>
                    <a:pt x="1194360" y="73531"/>
                  </a:lnTo>
                  <a:lnTo>
                    <a:pt x="1217535" y="109986"/>
                  </a:lnTo>
                  <a:lnTo>
                    <a:pt x="1232303" y="151315"/>
                  </a:lnTo>
                  <a:lnTo>
                    <a:pt x="1237487" y="196342"/>
                  </a:lnTo>
                  <a:lnTo>
                    <a:pt x="1237487" y="981710"/>
                  </a:lnTo>
                  <a:lnTo>
                    <a:pt x="1232303" y="1026736"/>
                  </a:lnTo>
                  <a:lnTo>
                    <a:pt x="1217535" y="1068065"/>
                  </a:lnTo>
                  <a:lnTo>
                    <a:pt x="1194360" y="1104520"/>
                  </a:lnTo>
                  <a:lnTo>
                    <a:pt x="1163956" y="1134924"/>
                  </a:lnTo>
                  <a:lnTo>
                    <a:pt x="1127501" y="1158099"/>
                  </a:lnTo>
                  <a:lnTo>
                    <a:pt x="1086172" y="1172867"/>
                  </a:lnTo>
                  <a:lnTo>
                    <a:pt x="1041145" y="1178052"/>
                  </a:lnTo>
                  <a:lnTo>
                    <a:pt x="196341" y="1178052"/>
                  </a:lnTo>
                  <a:lnTo>
                    <a:pt x="151315" y="1172867"/>
                  </a:lnTo>
                  <a:lnTo>
                    <a:pt x="109986" y="1158099"/>
                  </a:lnTo>
                  <a:lnTo>
                    <a:pt x="73531" y="1134924"/>
                  </a:lnTo>
                  <a:lnTo>
                    <a:pt x="43127" y="1104520"/>
                  </a:lnTo>
                  <a:lnTo>
                    <a:pt x="19952" y="1068065"/>
                  </a:lnTo>
                  <a:lnTo>
                    <a:pt x="5184" y="1026736"/>
                  </a:lnTo>
                  <a:lnTo>
                    <a:pt x="0" y="981710"/>
                  </a:lnTo>
                  <a:lnTo>
                    <a:pt x="0" y="196342"/>
                  </a:lnTo>
                  <a:close/>
                </a:path>
              </a:pathLst>
            </a:custGeom>
            <a:ln w="12192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8277543" y="3846439"/>
            <a:ext cx="96393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565"/>
              </a:lnSpc>
              <a:spcBef>
                <a:spcPts val="100"/>
              </a:spcBef>
            </a:pP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14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hử</a:t>
            </a:r>
            <a:r>
              <a:rPr sz="1400" b="1" spc="-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565"/>
              </a:lnSpc>
            </a:pPr>
            <a:r>
              <a:rPr sz="1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sz="1400" b="1" spc="-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10832579" y="3452173"/>
            <a:ext cx="1249680" cy="1190625"/>
            <a:chOff x="10608564" y="4300728"/>
            <a:chExt cx="1249680" cy="1190625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8" name="object 38"/>
            <p:cNvSpPr/>
            <p:nvPr/>
          </p:nvSpPr>
          <p:spPr>
            <a:xfrm>
              <a:off x="10614660" y="4306824"/>
              <a:ext cx="1237615" cy="1178560"/>
            </a:xfrm>
            <a:custGeom>
              <a:avLst/>
              <a:gdLst/>
              <a:ahLst/>
              <a:cxnLst/>
              <a:rect l="l" t="t" r="r" b="b"/>
              <a:pathLst>
                <a:path w="1237615" h="1178560">
                  <a:moveTo>
                    <a:pt x="1041146" y="0"/>
                  </a:moveTo>
                  <a:lnTo>
                    <a:pt x="196342" y="0"/>
                  </a:lnTo>
                  <a:lnTo>
                    <a:pt x="151315" y="5184"/>
                  </a:lnTo>
                  <a:lnTo>
                    <a:pt x="109986" y="19952"/>
                  </a:lnTo>
                  <a:lnTo>
                    <a:pt x="73531" y="43127"/>
                  </a:lnTo>
                  <a:lnTo>
                    <a:pt x="43127" y="73531"/>
                  </a:lnTo>
                  <a:lnTo>
                    <a:pt x="19952" y="109986"/>
                  </a:lnTo>
                  <a:lnTo>
                    <a:pt x="5184" y="151315"/>
                  </a:lnTo>
                  <a:lnTo>
                    <a:pt x="0" y="196342"/>
                  </a:lnTo>
                  <a:lnTo>
                    <a:pt x="0" y="981710"/>
                  </a:lnTo>
                  <a:lnTo>
                    <a:pt x="5184" y="1026736"/>
                  </a:lnTo>
                  <a:lnTo>
                    <a:pt x="19952" y="1068065"/>
                  </a:lnTo>
                  <a:lnTo>
                    <a:pt x="43127" y="1104520"/>
                  </a:lnTo>
                  <a:lnTo>
                    <a:pt x="73531" y="1134924"/>
                  </a:lnTo>
                  <a:lnTo>
                    <a:pt x="109986" y="1158099"/>
                  </a:lnTo>
                  <a:lnTo>
                    <a:pt x="151315" y="1172867"/>
                  </a:lnTo>
                  <a:lnTo>
                    <a:pt x="196342" y="1178052"/>
                  </a:lnTo>
                  <a:lnTo>
                    <a:pt x="1041146" y="1178052"/>
                  </a:lnTo>
                  <a:lnTo>
                    <a:pt x="1086172" y="1172867"/>
                  </a:lnTo>
                  <a:lnTo>
                    <a:pt x="1127501" y="1158099"/>
                  </a:lnTo>
                  <a:lnTo>
                    <a:pt x="1163956" y="1134924"/>
                  </a:lnTo>
                  <a:lnTo>
                    <a:pt x="1194360" y="1104520"/>
                  </a:lnTo>
                  <a:lnTo>
                    <a:pt x="1217535" y="1068065"/>
                  </a:lnTo>
                  <a:lnTo>
                    <a:pt x="1232303" y="1026736"/>
                  </a:lnTo>
                  <a:lnTo>
                    <a:pt x="1237488" y="981710"/>
                  </a:lnTo>
                  <a:lnTo>
                    <a:pt x="1237488" y="196342"/>
                  </a:lnTo>
                  <a:lnTo>
                    <a:pt x="1232303" y="151315"/>
                  </a:lnTo>
                  <a:lnTo>
                    <a:pt x="1217535" y="109986"/>
                  </a:lnTo>
                  <a:lnTo>
                    <a:pt x="1194360" y="73531"/>
                  </a:lnTo>
                  <a:lnTo>
                    <a:pt x="1163956" y="43127"/>
                  </a:lnTo>
                  <a:lnTo>
                    <a:pt x="1127501" y="19952"/>
                  </a:lnTo>
                  <a:lnTo>
                    <a:pt x="1086172" y="5184"/>
                  </a:lnTo>
                  <a:lnTo>
                    <a:pt x="1041146" y="0"/>
                  </a:lnTo>
                  <a:close/>
                </a:path>
              </a:pathLst>
            </a:custGeom>
            <a:solidFill>
              <a:srgbClr val="5B9BD4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10614660" y="4306824"/>
              <a:ext cx="1237615" cy="1178560"/>
            </a:xfrm>
            <a:custGeom>
              <a:avLst/>
              <a:gdLst/>
              <a:ahLst/>
              <a:cxnLst/>
              <a:rect l="l" t="t" r="r" b="b"/>
              <a:pathLst>
                <a:path w="1237615" h="1178560">
                  <a:moveTo>
                    <a:pt x="0" y="196342"/>
                  </a:moveTo>
                  <a:lnTo>
                    <a:pt x="5184" y="151315"/>
                  </a:lnTo>
                  <a:lnTo>
                    <a:pt x="19952" y="109986"/>
                  </a:lnTo>
                  <a:lnTo>
                    <a:pt x="43127" y="73531"/>
                  </a:lnTo>
                  <a:lnTo>
                    <a:pt x="73531" y="43127"/>
                  </a:lnTo>
                  <a:lnTo>
                    <a:pt x="109986" y="19952"/>
                  </a:lnTo>
                  <a:lnTo>
                    <a:pt x="151315" y="5184"/>
                  </a:lnTo>
                  <a:lnTo>
                    <a:pt x="196342" y="0"/>
                  </a:lnTo>
                  <a:lnTo>
                    <a:pt x="1041146" y="0"/>
                  </a:lnTo>
                  <a:lnTo>
                    <a:pt x="1086172" y="5184"/>
                  </a:lnTo>
                  <a:lnTo>
                    <a:pt x="1127501" y="19952"/>
                  </a:lnTo>
                  <a:lnTo>
                    <a:pt x="1163956" y="43127"/>
                  </a:lnTo>
                  <a:lnTo>
                    <a:pt x="1194360" y="73531"/>
                  </a:lnTo>
                  <a:lnTo>
                    <a:pt x="1217535" y="109986"/>
                  </a:lnTo>
                  <a:lnTo>
                    <a:pt x="1232303" y="151315"/>
                  </a:lnTo>
                  <a:lnTo>
                    <a:pt x="1237488" y="196342"/>
                  </a:lnTo>
                  <a:lnTo>
                    <a:pt x="1237488" y="981710"/>
                  </a:lnTo>
                  <a:lnTo>
                    <a:pt x="1232303" y="1026736"/>
                  </a:lnTo>
                  <a:lnTo>
                    <a:pt x="1217535" y="1068065"/>
                  </a:lnTo>
                  <a:lnTo>
                    <a:pt x="1194360" y="1104520"/>
                  </a:lnTo>
                  <a:lnTo>
                    <a:pt x="1163956" y="1134924"/>
                  </a:lnTo>
                  <a:lnTo>
                    <a:pt x="1127501" y="1158099"/>
                  </a:lnTo>
                  <a:lnTo>
                    <a:pt x="1086172" y="1172867"/>
                  </a:lnTo>
                  <a:lnTo>
                    <a:pt x="1041146" y="1178052"/>
                  </a:lnTo>
                  <a:lnTo>
                    <a:pt x="196342" y="1178052"/>
                  </a:lnTo>
                  <a:lnTo>
                    <a:pt x="151315" y="1172867"/>
                  </a:lnTo>
                  <a:lnTo>
                    <a:pt x="109986" y="1158099"/>
                  </a:lnTo>
                  <a:lnTo>
                    <a:pt x="73531" y="1134924"/>
                  </a:lnTo>
                  <a:lnTo>
                    <a:pt x="43127" y="1104520"/>
                  </a:lnTo>
                  <a:lnTo>
                    <a:pt x="19952" y="1068065"/>
                  </a:lnTo>
                  <a:lnTo>
                    <a:pt x="5184" y="1026736"/>
                  </a:lnTo>
                  <a:lnTo>
                    <a:pt x="0" y="981710"/>
                  </a:lnTo>
                  <a:lnTo>
                    <a:pt x="0" y="196342"/>
                  </a:lnTo>
                  <a:close/>
                </a:path>
              </a:pathLst>
            </a:custGeom>
            <a:ln w="12192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11069319" y="3807721"/>
            <a:ext cx="821690" cy="52451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 indent="24130" algn="just">
              <a:lnSpc>
                <a:spcPct val="86400"/>
              </a:lnSpc>
              <a:spcBef>
                <a:spcPts val="295"/>
              </a:spcBef>
            </a:pP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Giao/nhận </a:t>
            </a:r>
            <a:r>
              <a:rPr sz="1200" b="1" spc="-3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sz="1200" b="1" spc="-3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sz="1200" b="1" spc="-4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1200" b="1" spc="-3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sz="1200" b="1" spc="-8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44" descr="&lt;strong&gt;Warning&lt;/strong&gt; vector symbol | Free SV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575" y="2412880"/>
            <a:ext cx="693507" cy="693507"/>
          </a:xfrm>
          <a:prstGeom prst="rect">
            <a:avLst/>
          </a:prstGeom>
        </p:spPr>
      </p:pic>
      <p:pic>
        <p:nvPicPr>
          <p:cNvPr id="46" name="Picture 45" descr="&lt;strong&gt;Like&lt;/strong&gt; 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933" y="4208292"/>
            <a:ext cx="626546" cy="575049"/>
          </a:xfrm>
          <a:prstGeom prst="rect">
            <a:avLst/>
          </a:prstGeom>
        </p:spPr>
      </p:pic>
      <p:sp>
        <p:nvSpPr>
          <p:cNvPr id="50" name="Down Arrow 49"/>
          <p:cNvSpPr/>
          <p:nvPr/>
        </p:nvSpPr>
        <p:spPr>
          <a:xfrm rot="16200000">
            <a:off x="1347055" y="2843944"/>
            <a:ext cx="457200" cy="3538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Arrow 50"/>
          <p:cNvSpPr/>
          <p:nvPr/>
        </p:nvSpPr>
        <p:spPr>
          <a:xfrm>
            <a:off x="7822895" y="2286000"/>
            <a:ext cx="672712" cy="1248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Arrow 51"/>
          <p:cNvSpPr/>
          <p:nvPr/>
        </p:nvSpPr>
        <p:spPr>
          <a:xfrm>
            <a:off x="7822895" y="4297404"/>
            <a:ext cx="265389" cy="1650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/>
          <p:cNvSpPr/>
          <p:nvPr/>
        </p:nvSpPr>
        <p:spPr>
          <a:xfrm rot="20709101">
            <a:off x="5675608" y="2670783"/>
            <a:ext cx="620309" cy="309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1035808">
            <a:off x="5643551" y="3732852"/>
            <a:ext cx="581450" cy="292694"/>
          </a:xfrm>
          <a:prstGeom prst="rightArrow">
            <a:avLst>
              <a:gd name="adj1" fmla="val 5594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bject 32"/>
          <p:cNvSpPr txBox="1"/>
          <p:nvPr/>
        </p:nvSpPr>
        <p:spPr>
          <a:xfrm>
            <a:off x="9614744" y="3846439"/>
            <a:ext cx="998855" cy="461217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-635" algn="ctr">
              <a:lnSpc>
                <a:spcPts val="1140"/>
              </a:lnSpc>
              <a:spcBef>
                <a:spcPts val="290"/>
              </a:spcBef>
            </a:pPr>
            <a:r>
              <a:rPr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sz="1200" b="1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29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-5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sz="1200" b="1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sz="1200" b="1" spc="-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875955" y="1729407"/>
            <a:ext cx="3744388" cy="3109001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2052558" y="1919049"/>
            <a:ext cx="1119481" cy="2729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object 16"/>
          <p:cNvSpPr txBox="1"/>
          <p:nvPr/>
        </p:nvSpPr>
        <p:spPr>
          <a:xfrm>
            <a:off x="3254336" y="1900177"/>
            <a:ext cx="2320306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 hành các biện pháp kiểm tra y tế tại bảo vệ:</a:t>
            </a:r>
          </a:p>
          <a:p>
            <a:r>
              <a:rPr lang="en-US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Đeo khẩu trang</a:t>
            </a:r>
          </a:p>
          <a:p>
            <a:r>
              <a:rPr lang="en-US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Khử khuẩn</a:t>
            </a:r>
          </a:p>
          <a:p>
            <a:r>
              <a:rPr lang="en-US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 Đo thân nhiệt</a:t>
            </a:r>
          </a:p>
          <a:p>
            <a:endParaRPr lang="en-US" sz="1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 Khai báo y tế bằng bluezone/điền tờ khai y tế</a:t>
            </a:r>
          </a:p>
          <a:p>
            <a:r>
              <a:rPr lang="en-US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 Quét mã QR điểm kiểm dịch (bluezone)</a:t>
            </a: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607" y="2944771"/>
            <a:ext cx="1094901" cy="802791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115" y="2118774"/>
            <a:ext cx="1085393" cy="772388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607" y="3810439"/>
            <a:ext cx="1103954" cy="731571"/>
          </a:xfrm>
          <a:prstGeom prst="rect">
            <a:avLst/>
          </a:prstGeom>
        </p:spPr>
      </p:pic>
      <p:sp>
        <p:nvSpPr>
          <p:cNvPr id="62" name="Rounded Rectangle 61"/>
          <p:cNvSpPr/>
          <p:nvPr/>
        </p:nvSpPr>
        <p:spPr>
          <a:xfrm>
            <a:off x="3281650" y="3276214"/>
            <a:ext cx="1556571" cy="10148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C750C3F0-2C24-A64B-8399-25E8FBBA28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545" y="165836"/>
            <a:ext cx="2218754" cy="1109377"/>
          </a:xfrm>
          <a:prstGeom prst="rect">
            <a:avLst/>
          </a:prstGeom>
        </p:spPr>
      </p:pic>
      <p:sp>
        <p:nvSpPr>
          <p:cNvPr id="64" name="object 58">
            <a:extLst>
              <a:ext uri="{FF2B5EF4-FFF2-40B4-BE49-F238E27FC236}">
                <a16:creationId xmlns:a16="http://schemas.microsoft.com/office/drawing/2014/main" id="{2183FC1F-BF2B-E147-8377-41607021B2F9}"/>
              </a:ext>
            </a:extLst>
          </p:cNvPr>
          <p:cNvSpPr txBox="1"/>
          <p:nvPr/>
        </p:nvSpPr>
        <p:spPr>
          <a:xfrm>
            <a:off x="7242047" y="5809703"/>
            <a:ext cx="4010025" cy="569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0"/>
              </a:lnSpc>
              <a:spcBef>
                <a:spcPts val="100"/>
              </a:spcBef>
            </a:pP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vi-VN"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vi-VN" sz="1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vi-VN" sz="12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hợp cần</a:t>
            </a:r>
            <a:r>
              <a:rPr lang="vi-VN" sz="12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thiết:</a:t>
            </a:r>
            <a:endParaRPr lang="vi-V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195" indent="-151130">
              <a:lnSpc>
                <a:spcPts val="1420"/>
              </a:lnSpc>
              <a:buAutoNum type="arabicPeriod"/>
              <a:tabLst>
                <a:tab pos="163830" algn="l"/>
              </a:tabLst>
            </a:pPr>
            <a:r>
              <a:rPr lang="vi-V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Bộ phận Y tế,</a:t>
            </a:r>
            <a:r>
              <a:rPr lang="vi-VN" sz="12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vi-VN" sz="1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vi-VN" sz="12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viện:</a:t>
            </a:r>
            <a:r>
              <a:rPr lang="vi-VN" sz="12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0904668858</a:t>
            </a:r>
          </a:p>
          <a:p>
            <a:pPr marL="163195" indent="-151130">
              <a:lnSpc>
                <a:spcPct val="100000"/>
              </a:lnSpc>
              <a:buAutoNum type="arabicPeriod"/>
              <a:tabLst>
                <a:tab pos="163830" algn="l"/>
              </a:tabLst>
            </a:pPr>
            <a:r>
              <a:rPr lang="vi-VN" sz="1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vi-VN" sz="1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Trần Vũ Hải,</a:t>
            </a:r>
            <a:r>
              <a:rPr lang="vi-VN" sz="12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vi-VN" sz="1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Chánh</a:t>
            </a:r>
            <a:r>
              <a:rPr lang="vi-VN" sz="12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vi-VN" sz="1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phòng:</a:t>
            </a:r>
            <a:r>
              <a:rPr lang="vi-VN" sz="1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0903259040</a:t>
            </a:r>
            <a:endParaRPr lang="vi-V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789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2612</TotalTime>
  <Words>1215</Words>
  <Application>Microsoft Office PowerPoint</Application>
  <PresentationFormat>Widescreen</PresentationFormat>
  <Paragraphs>122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Segoe UI 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Tran Vu Hai</cp:lastModifiedBy>
  <cp:revision>43</cp:revision>
  <cp:lastPrinted>2021-05-31T01:36:10Z</cp:lastPrinted>
  <dcterms:created xsi:type="dcterms:W3CDTF">2021-05-26T15:20:33Z</dcterms:created>
  <dcterms:modified xsi:type="dcterms:W3CDTF">2021-06-01T04:43:02Z</dcterms:modified>
</cp:coreProperties>
</file>